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8" r:id="rId3"/>
    <p:sldId id="256" r:id="rId4"/>
    <p:sldId id="257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6" y="-522"/>
      </p:cViewPr>
      <p:guideLst>
        <p:guide orient="horz" pos="1207"/>
        <p:guide pos="41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../Desktop/Prezentacja%20a1.pptx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hyperlink" Target="../Desktop/Prezentacja4.pptx" TargetMode="External"/><Relationship Id="rId2" Type="http://schemas.openxmlformats.org/officeDocument/2006/relationships/hyperlink" Target="../Desktop/Prezentacja6.pptx" TargetMode="External"/><Relationship Id="rId1" Type="http://schemas.openxmlformats.org/officeDocument/2006/relationships/image" Target="../media/image6.jpeg"/><Relationship Id="rId6" Type="http://schemas.openxmlformats.org/officeDocument/2006/relationships/hyperlink" Target="../Desktop/Prezentacja5.pptx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../Desktop/Prezentacjaa2.pptx" TargetMode="External"/><Relationship Id="rId4" Type="http://schemas.openxmlformats.org/officeDocument/2006/relationships/hyperlink" Target="../Desktop/Prezentacja9.pptx" TargetMode="External"/><Relationship Id="rId9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../Desktop/Prezentacja39.pptx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../Desktop/Prezentacja35.pptx" TargetMode="External"/><Relationship Id="rId1" Type="http://schemas.openxmlformats.org/officeDocument/2006/relationships/image" Target="../media/image12.jpeg"/><Relationship Id="rId6" Type="http://schemas.openxmlformats.org/officeDocument/2006/relationships/hyperlink" Target="../Desktop/Prezentacja37.pptx" TargetMode="External"/><Relationship Id="rId5" Type="http://schemas.openxmlformats.org/officeDocument/2006/relationships/image" Target="../media/image14.jpeg"/><Relationship Id="rId4" Type="http://schemas.openxmlformats.org/officeDocument/2006/relationships/hyperlink" Target="../Desktop/Prezentacja36.pptx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../Desktop/Prezentacja40.pptx" TargetMode="External"/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../Desktop/Prezentacja42.pptx" TargetMode="External"/><Relationship Id="rId1" Type="http://schemas.openxmlformats.org/officeDocument/2006/relationships/image" Target="../media/image17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hyperlink" Target="../Desktop/Prezentacja15.pptx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hyperlink" Target="../Desktop/Prezentacja16.pptx" TargetMode="External"/><Relationship Id="rId2" Type="http://schemas.openxmlformats.org/officeDocument/2006/relationships/hyperlink" Target="../Desktop/Prezentacja14.pptx" TargetMode="External"/><Relationship Id="rId16" Type="http://schemas.openxmlformats.org/officeDocument/2006/relationships/hyperlink" Target="../Desktop/Prezentacja11.pptx" TargetMode="External"/><Relationship Id="rId1" Type="http://schemas.openxmlformats.org/officeDocument/2006/relationships/image" Target="../media/image18.jpeg"/><Relationship Id="rId6" Type="http://schemas.openxmlformats.org/officeDocument/2006/relationships/hyperlink" Target="../Desktop/Prezentacja18.pptx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5" Type="http://schemas.openxmlformats.org/officeDocument/2006/relationships/image" Target="../media/image25.jpeg"/><Relationship Id="rId10" Type="http://schemas.openxmlformats.org/officeDocument/2006/relationships/hyperlink" Target="../Desktop/Prezentacja12.pptx" TargetMode="External"/><Relationship Id="rId4" Type="http://schemas.openxmlformats.org/officeDocument/2006/relationships/hyperlink" Target="../Desktop/Prezentacja13.pptx" TargetMode="External"/><Relationship Id="rId9" Type="http://schemas.openxmlformats.org/officeDocument/2006/relationships/image" Target="../media/image22.jpeg"/><Relationship Id="rId14" Type="http://schemas.openxmlformats.org/officeDocument/2006/relationships/hyperlink" Target="../Desktop/Prezentacja17.pptx" TargetMode="Externa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hyperlink" Target="../Desktop/Prezentacja43.pptx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hyperlink" Target="../Desktop/Prezentacja34.pptx" TargetMode="External"/><Relationship Id="rId1" Type="http://schemas.openxmlformats.org/officeDocument/2006/relationships/image" Target="../media/image26.png"/><Relationship Id="rId6" Type="http://schemas.openxmlformats.org/officeDocument/2006/relationships/hyperlink" Target="../Desktop/Prezentacja32.pptx" TargetMode="External"/><Relationship Id="rId5" Type="http://schemas.openxmlformats.org/officeDocument/2006/relationships/image" Target="../media/image28.png"/><Relationship Id="rId10" Type="http://schemas.openxmlformats.org/officeDocument/2006/relationships/hyperlink" Target="../Desktop/Prezentacja31.pptx" TargetMode="External"/><Relationship Id="rId4" Type="http://schemas.openxmlformats.org/officeDocument/2006/relationships/hyperlink" Target="../Desktop/Prezentacja33.pptx" TargetMode="External"/><Relationship Id="rId9" Type="http://schemas.openxmlformats.org/officeDocument/2006/relationships/image" Target="../media/image30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../Desktop/Prezentacja41.pptx" TargetMode="External"/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33D4C-227E-442A-A09E-62329ECD2B66}" type="doc">
      <dgm:prSet loTypeId="urn:microsoft.com/office/officeart/2008/layout/BubblePictureList" loCatId="picture" qsTypeId="urn:microsoft.com/office/officeart/2005/8/quickstyle/3d7" qsCatId="3D" csTypeId="urn:microsoft.com/office/officeart/2005/8/colors/colorful1#1" csCatId="colorful" phldr="1"/>
      <dgm:spPr/>
    </dgm:pt>
    <dgm:pt modelId="{FA450372-9621-4644-BC2E-875F5B84FBF1}">
      <dgm:prSet phldrT="[Tekst]" custT="1"/>
      <dgm:spPr/>
      <dgm:t>
        <a:bodyPr/>
        <a:lstStyle/>
        <a:p>
          <a:r>
            <a:rPr lang="pl-PL" sz="2000" dirty="0" smtClean="0"/>
            <a:t>Muzeum Bursztynu</a:t>
          </a:r>
          <a:endParaRPr lang="pl-PL" sz="2000" dirty="0"/>
        </a:p>
      </dgm:t>
    </dgm:pt>
    <dgm:pt modelId="{5CCA2E31-9D75-42F3-993E-20CEAEED50A4}" type="parTrans" cxnId="{B7FDE5F6-FE01-4058-B559-D2AF3BE152FA}">
      <dgm:prSet/>
      <dgm:spPr/>
      <dgm:t>
        <a:bodyPr/>
        <a:lstStyle/>
        <a:p>
          <a:endParaRPr lang="pl-PL"/>
        </a:p>
      </dgm:t>
    </dgm:pt>
    <dgm:pt modelId="{7C135C68-C11E-47AC-AABA-E81021BC2DA5}" type="sibTrans" cxnId="{B7FDE5F6-FE01-4058-B559-D2AF3BE152F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xmlns="" id="0" name="" descr="E:\odPawla\mywRosji\k (75).JPG">
            <a:hlinkClick xmlns:r="http://schemas.openxmlformats.org/officeDocument/2006/relationships" r:id="rId2" action="ppaction://hlinkpres?slideindex=1&amp;slidetitle="/>
          </dgm14:cNvPr>
        </a:ext>
      </dgm:extLst>
    </dgm:pt>
    <dgm:pt modelId="{F9504B66-581F-4665-9D88-ABF9B8E667F5}">
      <dgm:prSet phldrT="[Tekst]" custT="1"/>
      <dgm:spPr/>
      <dgm:t>
        <a:bodyPr/>
        <a:lstStyle/>
        <a:p>
          <a:r>
            <a:rPr lang="pl-PL" sz="2000" dirty="0" smtClean="0"/>
            <a:t> </a:t>
          </a:r>
          <a:endParaRPr lang="pl-PL" sz="2000" dirty="0"/>
        </a:p>
      </dgm:t>
    </dgm:pt>
    <dgm:pt modelId="{51A78E67-1120-43D1-914B-B04B5DDFA852}" type="parTrans" cxnId="{0B082BD9-3C6B-4808-9088-30507B7DEDEB}">
      <dgm:prSet/>
      <dgm:spPr/>
      <dgm:t>
        <a:bodyPr/>
        <a:lstStyle/>
        <a:p>
          <a:endParaRPr lang="pl-PL"/>
        </a:p>
      </dgm:t>
    </dgm:pt>
    <dgm:pt modelId="{E1EDDCB3-71D2-4878-A49D-67F93C48BD58}" type="sibTrans" cxnId="{0B082BD9-3C6B-4808-9088-30507B7DEDE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xmlns="" id="0" name="" descr="E:\odPawla\mywRosji\k (81).JPG">
            <a:hlinkClick xmlns:r="http://schemas.openxmlformats.org/officeDocument/2006/relationships" r:id="rId4" action="ppaction://hlinkpres?slideindex=1&amp;slidetitle="/>
          </dgm14:cNvPr>
        </a:ext>
      </dgm:extLst>
    </dgm:pt>
    <dgm:pt modelId="{52636FFC-B8BE-44C0-9E12-235D38AEFCB6}">
      <dgm:prSet phldrT="[Tekst]" custT="1"/>
      <dgm:spPr/>
      <dgm:t>
        <a:bodyPr/>
        <a:lstStyle/>
        <a:p>
          <a:r>
            <a:rPr lang="pl-PL" sz="2000" dirty="0" smtClean="0"/>
            <a:t>Grób Kanta</a:t>
          </a:r>
          <a:endParaRPr lang="pl-PL" sz="2000" dirty="0"/>
        </a:p>
      </dgm:t>
    </dgm:pt>
    <dgm:pt modelId="{7F727EF0-C71E-4E8D-82F2-1D7C25CEB0B9}" type="parTrans" cxnId="{B400CA81-7922-4728-85E1-0F7A26769CAF}">
      <dgm:prSet/>
      <dgm:spPr/>
      <dgm:t>
        <a:bodyPr/>
        <a:lstStyle/>
        <a:p>
          <a:endParaRPr lang="pl-PL"/>
        </a:p>
      </dgm:t>
    </dgm:pt>
    <dgm:pt modelId="{E968473E-8E5E-41B6-8A95-83FCA2A6C580}" type="sibTrans" cxnId="{B400CA81-7922-4728-85E1-0F7A26769CAF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xmlns="" id="0" name="" descr="E:\odPawla\mywRosji\k (35).JPG">
            <a:hlinkClick xmlns:r="http://schemas.openxmlformats.org/officeDocument/2006/relationships" r:id="rId6" action="ppaction://hlinkpres?slideindex=1&amp;slidetitle="/>
          </dgm14:cNvPr>
        </a:ext>
      </dgm:extLst>
    </dgm:pt>
    <dgm:pt modelId="{7385BFB9-8C77-4FB2-8757-4CC826B20F62}">
      <dgm:prSet phldrT="[Tekst]" custT="1"/>
      <dgm:spPr/>
      <dgm:t>
        <a:bodyPr/>
        <a:lstStyle/>
        <a:p>
          <a:r>
            <a:rPr lang="pl-PL" sz="2000" dirty="0" smtClean="0"/>
            <a:t> Koncert wieczorny</a:t>
          </a:r>
          <a:endParaRPr lang="pl-PL" sz="2000" dirty="0"/>
        </a:p>
      </dgm:t>
    </dgm:pt>
    <dgm:pt modelId="{214A2C5F-1253-4D5D-867C-CE7B32C79A94}" type="parTrans" cxnId="{01FE0D8C-145B-413D-9CAC-54CBFE93FE70}">
      <dgm:prSet/>
      <dgm:spPr/>
      <dgm:t>
        <a:bodyPr/>
        <a:lstStyle/>
        <a:p>
          <a:endParaRPr lang="pl-PL"/>
        </a:p>
      </dgm:t>
    </dgm:pt>
    <dgm:pt modelId="{2E4260BE-1CCF-4CB2-B916-86496831B180}" type="sibTrans" cxnId="{01FE0D8C-145B-413D-9CAC-54CBFE93FE70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xmlns="" id="0" name="" descr="E:\odPawla\mywRosji\k (31).JPG">
            <a:hlinkClick xmlns:r="http://schemas.openxmlformats.org/officeDocument/2006/relationships" r:id="rId8" action="ppaction://hlinkpres?slideindex=1&amp;slidetitle="/>
          </dgm14:cNvPr>
        </a:ext>
      </dgm:extLst>
    </dgm:pt>
    <dgm:pt modelId="{34DDBC44-5F16-43A2-BFF7-CD3349F3C0BB}">
      <dgm:prSet phldrT="[Tekst]" custT="1"/>
      <dgm:spPr/>
      <dgm:t>
        <a:bodyPr/>
        <a:lstStyle/>
        <a:p>
          <a:r>
            <a:rPr lang="pl-PL" sz="2000" dirty="0" smtClean="0"/>
            <a:t>  Muzeum    oceanu</a:t>
          </a:r>
          <a:endParaRPr lang="pl-PL" sz="2000" dirty="0"/>
        </a:p>
      </dgm:t>
    </dgm:pt>
    <dgm:pt modelId="{1E6570E5-5A7E-46FC-8C90-96D17FDE327D}" type="parTrans" cxnId="{D3D4D98A-9D49-455E-85C7-05A9AB1840C0}">
      <dgm:prSet/>
      <dgm:spPr/>
      <dgm:t>
        <a:bodyPr/>
        <a:lstStyle/>
        <a:p>
          <a:endParaRPr lang="pl-PL"/>
        </a:p>
      </dgm:t>
    </dgm:pt>
    <dgm:pt modelId="{5FB9B6AE-0A48-491C-8D38-FDA6DE1FE3C8}" type="sibTrans" cxnId="{D3D4D98A-9D49-455E-85C7-05A9AB1840C0}">
      <dgm:prSet/>
      <dgm:spPr>
        <a:blipFill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xmlns="" id="0" name="" descr="E:\odPawla\mywRosji\k (115).JPG">
            <a:hlinkClick xmlns:r="http://schemas.openxmlformats.org/officeDocument/2006/relationships" r:id="rId10" action="ppaction://hlinkpres?slideindex=1&amp;slidetitle="/>
          </dgm14:cNvPr>
        </a:ext>
      </dgm:extLst>
    </dgm:pt>
    <dgm:pt modelId="{D5BF4A21-5354-4604-8929-DFD58279044D}">
      <dgm:prSet phldrT="[Tekst]" custT="1"/>
      <dgm:spPr/>
      <dgm:t>
        <a:bodyPr/>
        <a:lstStyle/>
        <a:p>
          <a:endParaRPr lang="pl-PL" sz="2000" dirty="0"/>
        </a:p>
      </dgm:t>
    </dgm:pt>
    <dgm:pt modelId="{647505D8-584B-4C7A-91EE-8C0CFC2B70FD}" type="parTrans" cxnId="{BA9F0759-B7F1-4779-AC10-75CA74740C5E}">
      <dgm:prSet/>
      <dgm:spPr/>
      <dgm:t>
        <a:bodyPr/>
        <a:lstStyle/>
        <a:p>
          <a:endParaRPr lang="pl-PL"/>
        </a:p>
      </dgm:t>
    </dgm:pt>
    <dgm:pt modelId="{7FF74F68-C285-4684-9B8B-CDBDDFDD4B2A}" type="sibTrans" cxnId="{BA9F0759-B7F1-4779-AC10-75CA74740C5E}">
      <dgm:prSet/>
      <dgm:spPr/>
      <dgm:t>
        <a:bodyPr/>
        <a:lstStyle/>
        <a:p>
          <a:endParaRPr lang="pl-PL"/>
        </a:p>
      </dgm:t>
      <dgm:extLst/>
    </dgm:pt>
    <dgm:pt modelId="{84B9062C-4940-40A4-9BF3-1B577904F848}">
      <dgm:prSet phldrT="[Tekst]" custT="1"/>
      <dgm:spPr/>
      <dgm:t>
        <a:bodyPr/>
        <a:lstStyle/>
        <a:p>
          <a:r>
            <a:rPr lang="pl-PL" sz="2000" dirty="0" smtClean="0"/>
            <a:t>Dyskoteka</a:t>
          </a:r>
          <a:endParaRPr lang="pl-PL" sz="2000" dirty="0"/>
        </a:p>
      </dgm:t>
    </dgm:pt>
    <dgm:pt modelId="{2C4D61B3-7541-4480-9F85-61DAC84E2EE8}" type="parTrans" cxnId="{A2DF3880-2AE5-462F-BC32-285B002EC7C5}">
      <dgm:prSet/>
      <dgm:spPr/>
      <dgm:t>
        <a:bodyPr/>
        <a:lstStyle/>
        <a:p>
          <a:endParaRPr lang="pl-PL"/>
        </a:p>
      </dgm:t>
    </dgm:pt>
    <dgm:pt modelId="{A24F477D-BB3D-433C-87CD-DD1F3E12AB12}" type="sibTrans" cxnId="{A2DF3880-2AE5-462F-BC32-285B002EC7C5}">
      <dgm:prSet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xmlns="" id="0" name="" descr="E:\odPawla\mywRosji\k (167).JPG">
            <a:hlinkClick xmlns:r="http://schemas.openxmlformats.org/officeDocument/2006/relationships" r:id="rId12" action="ppaction://hlinkpres?slideindex=1&amp;slidetitle="/>
          </dgm14:cNvPr>
        </a:ext>
      </dgm:extLst>
    </dgm:pt>
    <dgm:pt modelId="{CCD6C1C0-5EBE-451C-8CCC-7D1E9FB5184F}" type="pres">
      <dgm:prSet presAssocID="{71433D4C-227E-442A-A09E-62329ECD2B66}" presName="Name0" presStyleCnt="0">
        <dgm:presLayoutVars>
          <dgm:chMax val="8"/>
          <dgm:chPref val="8"/>
          <dgm:dir/>
        </dgm:presLayoutVars>
      </dgm:prSet>
      <dgm:spPr/>
    </dgm:pt>
    <dgm:pt modelId="{2AEDC69A-77C2-48E4-9C95-7DAC366536B0}" type="pres">
      <dgm:prSet presAssocID="{71433D4C-227E-442A-A09E-62329ECD2B66}" presName="accent_6" presStyleLbl="alignNode1" presStyleIdx="0" presStyleCnt="13"/>
      <dgm:spPr/>
    </dgm:pt>
    <dgm:pt modelId="{81BA9A9B-9A43-409A-83E6-D91958B277AF}" type="pres">
      <dgm:prSet presAssocID="{FA450372-9621-4644-BC2E-875F5B84FBF1}" presName="parent_text_1" presStyleLbl="revTx" presStyleIdx="0" presStyleCnt="7" custLinFactNeighborX="-19547" custLinFactNeighborY="964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3BB1C3-73A6-4ECF-8354-ACFD3BB7CA51}" type="pres">
      <dgm:prSet presAssocID="{FA450372-9621-4644-BC2E-875F5B84FBF1}" presName="image_accent_1" presStyleCnt="0"/>
      <dgm:spPr/>
    </dgm:pt>
    <dgm:pt modelId="{AACBDFCB-459C-4734-90C7-4E66D5F2C72A}" type="pres">
      <dgm:prSet presAssocID="{FA450372-9621-4644-BC2E-875F5B84FBF1}" presName="imageAccentRepeatNode" presStyleLbl="alignNode1" presStyleIdx="1" presStyleCnt="13" custLinFactNeighborX="35194" custLinFactNeighborY="22029"/>
      <dgm:spPr/>
    </dgm:pt>
    <dgm:pt modelId="{797E29B8-1511-450D-9BFB-79EBC38C821F}" type="pres">
      <dgm:prSet presAssocID="{FA450372-9621-4644-BC2E-875F5B84FBF1}" presName="accent_1" presStyleLbl="alignNode1" presStyleIdx="2" presStyleCnt="13" custLinFactX="-51480" custLinFactY="-13794" custLinFactNeighborX="-100000" custLinFactNeighborY="-100000"/>
      <dgm:spPr/>
    </dgm:pt>
    <dgm:pt modelId="{E1178A2D-5054-4CDA-BBA9-18BB7FA6231B}" type="pres">
      <dgm:prSet presAssocID="{7C135C68-C11E-47AC-AABA-E81021BC2DA5}" presName="image_1" presStyleCnt="0"/>
      <dgm:spPr/>
    </dgm:pt>
    <dgm:pt modelId="{08502BD1-1AEB-48B8-BD77-C041C6151C76}" type="pres">
      <dgm:prSet presAssocID="{7C135C68-C11E-47AC-AABA-E81021BC2DA5}" presName="imageRepeatNode" presStyleLbl="fgImgPlace1" presStyleIdx="0" presStyleCnt="7" custLinFactNeighborX="38121" custLinFactNeighborY="25712"/>
      <dgm:spPr/>
      <dgm:t>
        <a:bodyPr/>
        <a:lstStyle/>
        <a:p>
          <a:endParaRPr lang="pl-PL"/>
        </a:p>
      </dgm:t>
    </dgm:pt>
    <dgm:pt modelId="{27C8E548-E7F2-470C-9803-001C0C08C1CC}" type="pres">
      <dgm:prSet presAssocID="{F9504B66-581F-4665-9D88-ABF9B8E667F5}" presName="parent_text_2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B5C4C2-D12B-430B-9BA0-AED9996F0B58}" type="pres">
      <dgm:prSet presAssocID="{F9504B66-581F-4665-9D88-ABF9B8E667F5}" presName="image_accent_2" presStyleCnt="0"/>
      <dgm:spPr/>
    </dgm:pt>
    <dgm:pt modelId="{92144DF6-4C8C-4F42-8775-77EA699B295C}" type="pres">
      <dgm:prSet presAssocID="{F9504B66-581F-4665-9D88-ABF9B8E667F5}" presName="imageAccentRepeatNode" presStyleLbl="alignNode1" presStyleIdx="3" presStyleCnt="13" custScaleX="186" custScaleY="186" custLinFactX="124946" custLinFactY="100000" custLinFactNeighborX="200000" custLinFactNeighborY="128568"/>
      <dgm:spPr/>
      <dgm:t>
        <a:bodyPr/>
        <a:lstStyle/>
        <a:p>
          <a:endParaRPr lang="pl-PL"/>
        </a:p>
      </dgm:t>
    </dgm:pt>
    <dgm:pt modelId="{DEFC36D3-B113-4D3C-ABE4-DEF04D4C6A5E}" type="pres">
      <dgm:prSet presAssocID="{E1EDDCB3-71D2-4878-A49D-67F93C48BD58}" presName="image_2" presStyleCnt="0"/>
      <dgm:spPr/>
    </dgm:pt>
    <dgm:pt modelId="{B8620B1D-03F4-4371-8BFC-6611AFBB3914}" type="pres">
      <dgm:prSet presAssocID="{E1EDDCB3-71D2-4878-A49D-67F93C48BD58}" presName="imageRepeatNode" presStyleLbl="fgImgPlace1" presStyleIdx="1" presStyleCnt="7" custScaleX="31" custScaleY="31" custLinFactX="-109107" custLinFactY="100000" custLinFactNeighborX="-200000" custLinFactNeighborY="104323"/>
      <dgm:spPr/>
      <dgm:t>
        <a:bodyPr/>
        <a:lstStyle/>
        <a:p>
          <a:endParaRPr lang="pl-PL"/>
        </a:p>
      </dgm:t>
    </dgm:pt>
    <dgm:pt modelId="{9F3C1F19-7525-4937-B6D1-54865D43186D}" type="pres">
      <dgm:prSet presAssocID="{52636FFC-B8BE-44C0-9E12-235D38AEFCB6}" presName="image_accent_3" presStyleCnt="0"/>
      <dgm:spPr/>
    </dgm:pt>
    <dgm:pt modelId="{01E359DE-0431-490F-BE77-9AAC96A41449}" type="pres">
      <dgm:prSet presAssocID="{52636FFC-B8BE-44C0-9E12-235D38AEFCB6}" presName="imageAccentRepeatNode" presStyleLbl="alignNode1" presStyleIdx="4" presStyleCnt="13"/>
      <dgm:spPr/>
    </dgm:pt>
    <dgm:pt modelId="{D5808B74-6E38-455E-B377-87628297E918}" type="pres">
      <dgm:prSet presAssocID="{52636FFC-B8BE-44C0-9E12-235D38AEFCB6}" presName="parent_text_3" presStyleLbl="revTx" presStyleIdx="2" presStyleCnt="7" custLinFactNeighborX="1605" custLinFactNeighborY="19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7B9CF6-A731-421E-AF1F-5B6B1E20F541}" type="pres">
      <dgm:prSet presAssocID="{52636FFC-B8BE-44C0-9E12-235D38AEFCB6}" presName="accent_2" presStyleLbl="alignNode1" presStyleIdx="5" presStyleCnt="13"/>
      <dgm:spPr/>
    </dgm:pt>
    <dgm:pt modelId="{117681B5-EC40-40AF-8625-6D12883EC7E9}" type="pres">
      <dgm:prSet presAssocID="{52636FFC-B8BE-44C0-9E12-235D38AEFCB6}" presName="accent_3" presStyleLbl="alignNode1" presStyleIdx="6" presStyleCnt="13"/>
      <dgm:spPr/>
    </dgm:pt>
    <dgm:pt modelId="{657A22F3-FF3A-446F-894C-5252CC04CAD3}" type="pres">
      <dgm:prSet presAssocID="{E968473E-8E5E-41B6-8A95-83FCA2A6C580}" presName="image_3" presStyleCnt="0"/>
      <dgm:spPr/>
    </dgm:pt>
    <dgm:pt modelId="{61FBE618-FF7C-4E51-9129-687CD79BA6B6}" type="pres">
      <dgm:prSet presAssocID="{E968473E-8E5E-41B6-8A95-83FCA2A6C580}" presName="imageRepeatNode" presStyleLbl="fgImgPlace1" presStyleIdx="2" presStyleCnt="7"/>
      <dgm:spPr/>
      <dgm:t>
        <a:bodyPr/>
        <a:lstStyle/>
        <a:p>
          <a:endParaRPr lang="pl-PL"/>
        </a:p>
      </dgm:t>
    </dgm:pt>
    <dgm:pt modelId="{367C4D0F-E113-45B0-817A-C79A8F05135B}" type="pres">
      <dgm:prSet presAssocID="{7385BFB9-8C77-4FB2-8757-4CC826B20F62}" presName="image_accent_4" presStyleCnt="0"/>
      <dgm:spPr/>
    </dgm:pt>
    <dgm:pt modelId="{83F1FFCE-FB29-4799-9558-20B6D8DD26D3}" type="pres">
      <dgm:prSet presAssocID="{7385BFB9-8C77-4FB2-8757-4CC826B20F62}" presName="imageAccentRepeatNode" presStyleLbl="alignNode1" presStyleIdx="7" presStyleCnt="13"/>
      <dgm:spPr/>
    </dgm:pt>
    <dgm:pt modelId="{1DD8B515-9790-4175-BD47-2106494A2CA3}" type="pres">
      <dgm:prSet presAssocID="{7385BFB9-8C77-4FB2-8757-4CC826B20F62}" presName="parent_text_4" presStyleLbl="revTx" presStyleIdx="3" presStyleCnt="7" custLinFactNeighborX="2873" custLinFactNeighborY="38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B55F51-5305-47DD-B889-8FEC6EAFE9DF}" type="pres">
      <dgm:prSet presAssocID="{7385BFB9-8C77-4FB2-8757-4CC826B20F62}" presName="accent_4" presStyleLbl="alignNode1" presStyleIdx="8" presStyleCnt="13"/>
      <dgm:spPr/>
    </dgm:pt>
    <dgm:pt modelId="{6620841C-D626-46B5-9817-0DAD4911997F}" type="pres">
      <dgm:prSet presAssocID="{2E4260BE-1CCF-4CB2-B916-86496831B180}" presName="image_4" presStyleCnt="0"/>
      <dgm:spPr/>
    </dgm:pt>
    <dgm:pt modelId="{D33905F1-28EB-45CE-951A-37DDD4EA3510}" type="pres">
      <dgm:prSet presAssocID="{2E4260BE-1CCF-4CB2-B916-86496831B180}" presName="imageRepeatNode" presStyleLbl="fgImgPlace1" presStyleIdx="3" presStyleCnt="7"/>
      <dgm:spPr/>
      <dgm:t>
        <a:bodyPr/>
        <a:lstStyle/>
        <a:p>
          <a:endParaRPr lang="pl-PL"/>
        </a:p>
      </dgm:t>
    </dgm:pt>
    <dgm:pt modelId="{950EB147-530E-4069-8850-63A1223058D7}" type="pres">
      <dgm:prSet presAssocID="{34DDBC44-5F16-43A2-BFF7-CD3349F3C0BB}" presName="image_accent_5" presStyleCnt="0"/>
      <dgm:spPr/>
    </dgm:pt>
    <dgm:pt modelId="{C488DD6C-004F-4C44-B738-BD3B62710A13}" type="pres">
      <dgm:prSet presAssocID="{34DDBC44-5F16-43A2-BFF7-CD3349F3C0BB}" presName="imageAccentRepeatNode" presStyleLbl="alignNode1" presStyleIdx="9" presStyleCnt="13"/>
      <dgm:spPr/>
    </dgm:pt>
    <dgm:pt modelId="{2342EA14-886D-47F3-8C64-671888E70E05}" type="pres">
      <dgm:prSet presAssocID="{34DDBC44-5F16-43A2-BFF7-CD3349F3C0BB}" presName="parent_text_5" presStyleLbl="revTx" presStyleIdx="4" presStyleCnt="7" custLinFactNeighborX="6775" custLinFactNeighborY="30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0D8D92-E339-4085-AE45-CEE0F0179E07}" type="pres">
      <dgm:prSet presAssocID="{5FB9B6AE-0A48-491C-8D38-FDA6DE1FE3C8}" presName="image_5" presStyleCnt="0"/>
      <dgm:spPr/>
    </dgm:pt>
    <dgm:pt modelId="{FF82856B-F664-4096-A469-EACE9681636B}" type="pres">
      <dgm:prSet presAssocID="{5FB9B6AE-0A48-491C-8D38-FDA6DE1FE3C8}" presName="imageRepeatNode" presStyleLbl="fgImgPlace1" presStyleIdx="4" presStyleCnt="7"/>
      <dgm:spPr/>
      <dgm:t>
        <a:bodyPr/>
        <a:lstStyle/>
        <a:p>
          <a:endParaRPr lang="pl-PL"/>
        </a:p>
      </dgm:t>
    </dgm:pt>
    <dgm:pt modelId="{C55FA12A-A14E-4ABD-A6F2-4C3C2F3B7831}" type="pres">
      <dgm:prSet presAssocID="{D5BF4A21-5354-4604-8929-DFD58279044D}" presName="parent_text_6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EFFC8D-B4D8-4E92-9170-9D7D8EBBB8C5}" type="pres">
      <dgm:prSet presAssocID="{D5BF4A21-5354-4604-8929-DFD58279044D}" presName="image_accent_6" presStyleCnt="0"/>
      <dgm:spPr/>
    </dgm:pt>
    <dgm:pt modelId="{D6E9DBAA-877C-4AA0-B10C-1DAB78B58E6C}" type="pres">
      <dgm:prSet presAssocID="{D5BF4A21-5354-4604-8929-DFD58279044D}" presName="imageAccentRepeatNode" presStyleLbl="alignNode1" presStyleIdx="10" presStyleCnt="13" custScaleX="127" custScaleY="127" custLinFactX="-16371" custLinFactY="41983" custLinFactNeighborX="-100000" custLinFactNeighborY="100000"/>
      <dgm:spPr/>
    </dgm:pt>
    <dgm:pt modelId="{F21951C1-3828-42B3-84AE-0ED1917F1356}" type="pres">
      <dgm:prSet presAssocID="{D5BF4A21-5354-4604-8929-DFD58279044D}" presName="accent_5" presStyleLbl="alignNode1" presStyleIdx="11" presStyleCnt="13" custLinFactY="-42459" custLinFactNeighborX="-59501" custLinFactNeighborY="-100000"/>
      <dgm:spPr/>
    </dgm:pt>
    <dgm:pt modelId="{34ABCE70-C6F6-4FA7-9577-1D3BD8989B49}" type="pres">
      <dgm:prSet presAssocID="{7FF74F68-C285-4684-9B8B-CDBDDFDD4B2A}" presName="image_6" presStyleCnt="0"/>
      <dgm:spPr/>
    </dgm:pt>
    <dgm:pt modelId="{10EA0C42-1DF7-4903-96CF-13FC1BC74532}" type="pres">
      <dgm:prSet presAssocID="{7FF74F68-C285-4684-9B8B-CDBDDFDD4B2A}" presName="imageRepeatNode" presStyleLbl="fgImgPlace1" presStyleIdx="5" presStyleCnt="7" custScaleX="937" custScaleY="937" custLinFactY="54569" custLinFactNeighborX="12821" custLinFactNeighborY="100000"/>
      <dgm:spPr/>
      <dgm:t>
        <a:bodyPr/>
        <a:lstStyle/>
        <a:p>
          <a:endParaRPr lang="pl-PL"/>
        </a:p>
      </dgm:t>
    </dgm:pt>
    <dgm:pt modelId="{3341233D-65B1-4D24-A852-B69D72C54626}" type="pres">
      <dgm:prSet presAssocID="{84B9062C-4940-40A4-9BF3-1B577904F848}" presName="parent_text_7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0534FF-FE3A-47D5-9A4E-A58889DEAABB}" type="pres">
      <dgm:prSet presAssocID="{84B9062C-4940-40A4-9BF3-1B577904F848}" presName="image_accent_7" presStyleCnt="0"/>
      <dgm:spPr/>
    </dgm:pt>
    <dgm:pt modelId="{1259180D-B5A6-40F1-B97C-0DAC91CA2077}" type="pres">
      <dgm:prSet presAssocID="{84B9062C-4940-40A4-9BF3-1B577904F848}" presName="imageAccentRepeatNode" presStyleLbl="alignNode1" presStyleIdx="12" presStyleCnt="13" custLinFactNeighborX="-26089" custLinFactNeighborY="-99087"/>
      <dgm:spPr/>
    </dgm:pt>
    <dgm:pt modelId="{1C26FEC1-EDF1-4BD8-8C98-94DC357722B8}" type="pres">
      <dgm:prSet presAssocID="{A24F477D-BB3D-433C-87CD-DD1F3E12AB12}" presName="image_7" presStyleCnt="0"/>
      <dgm:spPr/>
    </dgm:pt>
    <dgm:pt modelId="{BE0AF6C2-59C7-4AFE-B9D9-275F05505C8C}" type="pres">
      <dgm:prSet presAssocID="{A24F477D-BB3D-433C-87CD-DD1F3E12AB12}" presName="imageRepeatNode" presStyleLbl="fgImgPlace1" presStyleIdx="6" presStyleCnt="7" custLinFactY="-12272" custLinFactNeighborX="-29575" custLinFactNeighborY="-100000"/>
      <dgm:spPr/>
      <dgm:t>
        <a:bodyPr/>
        <a:lstStyle/>
        <a:p>
          <a:endParaRPr lang="pl-PL"/>
        </a:p>
      </dgm:t>
    </dgm:pt>
  </dgm:ptLst>
  <dgm:cxnLst>
    <dgm:cxn modelId="{5E42C93C-5180-43C6-89D0-40BEF01009EA}" type="presOf" srcId="{2E4260BE-1CCF-4CB2-B916-86496831B180}" destId="{D33905F1-28EB-45CE-951A-37DDD4EA3510}" srcOrd="0" destOrd="0" presId="urn:microsoft.com/office/officeart/2008/layout/BubblePictureList"/>
    <dgm:cxn modelId="{38294907-0032-4BE5-BFD8-35BB73FEFCD7}" type="presOf" srcId="{5FB9B6AE-0A48-491C-8D38-FDA6DE1FE3C8}" destId="{FF82856B-F664-4096-A469-EACE9681636B}" srcOrd="0" destOrd="0" presId="urn:microsoft.com/office/officeart/2008/layout/BubblePictureList"/>
    <dgm:cxn modelId="{1941812D-ECAE-4399-B2C3-1CF117327060}" type="presOf" srcId="{A24F477D-BB3D-433C-87CD-DD1F3E12AB12}" destId="{BE0AF6C2-59C7-4AFE-B9D9-275F05505C8C}" srcOrd="0" destOrd="0" presId="urn:microsoft.com/office/officeart/2008/layout/BubblePictureList"/>
    <dgm:cxn modelId="{D3D4D98A-9D49-455E-85C7-05A9AB1840C0}" srcId="{71433D4C-227E-442A-A09E-62329ECD2B66}" destId="{34DDBC44-5F16-43A2-BFF7-CD3349F3C0BB}" srcOrd="4" destOrd="0" parTransId="{1E6570E5-5A7E-46FC-8C90-96D17FDE327D}" sibTransId="{5FB9B6AE-0A48-491C-8D38-FDA6DE1FE3C8}"/>
    <dgm:cxn modelId="{B400CA81-7922-4728-85E1-0F7A26769CAF}" srcId="{71433D4C-227E-442A-A09E-62329ECD2B66}" destId="{52636FFC-B8BE-44C0-9E12-235D38AEFCB6}" srcOrd="2" destOrd="0" parTransId="{7F727EF0-C71E-4E8D-82F2-1D7C25CEB0B9}" sibTransId="{E968473E-8E5E-41B6-8A95-83FCA2A6C580}"/>
    <dgm:cxn modelId="{A679ABD5-35D2-4220-9C68-5EE7047B23F9}" type="presOf" srcId="{71433D4C-227E-442A-A09E-62329ECD2B66}" destId="{CCD6C1C0-5EBE-451C-8CCC-7D1E9FB5184F}" srcOrd="0" destOrd="0" presId="urn:microsoft.com/office/officeart/2008/layout/BubblePictureList"/>
    <dgm:cxn modelId="{301CA024-6404-4C0D-86BF-AAC2190B0ABA}" type="presOf" srcId="{FA450372-9621-4644-BC2E-875F5B84FBF1}" destId="{81BA9A9B-9A43-409A-83E6-D91958B277AF}" srcOrd="0" destOrd="0" presId="urn:microsoft.com/office/officeart/2008/layout/BubblePictureList"/>
    <dgm:cxn modelId="{F63A3A9D-D983-4C4A-B06B-790E512DC565}" type="presOf" srcId="{7FF74F68-C285-4684-9B8B-CDBDDFDD4B2A}" destId="{10EA0C42-1DF7-4903-96CF-13FC1BC74532}" srcOrd="0" destOrd="0" presId="urn:microsoft.com/office/officeart/2008/layout/BubblePictureList"/>
    <dgm:cxn modelId="{A2DF3880-2AE5-462F-BC32-285B002EC7C5}" srcId="{71433D4C-227E-442A-A09E-62329ECD2B66}" destId="{84B9062C-4940-40A4-9BF3-1B577904F848}" srcOrd="6" destOrd="0" parTransId="{2C4D61B3-7541-4480-9F85-61DAC84E2EE8}" sibTransId="{A24F477D-BB3D-433C-87CD-DD1F3E12AB12}"/>
    <dgm:cxn modelId="{01FE0D8C-145B-413D-9CAC-54CBFE93FE70}" srcId="{71433D4C-227E-442A-A09E-62329ECD2B66}" destId="{7385BFB9-8C77-4FB2-8757-4CC826B20F62}" srcOrd="3" destOrd="0" parTransId="{214A2C5F-1253-4D5D-867C-CE7B32C79A94}" sibTransId="{2E4260BE-1CCF-4CB2-B916-86496831B180}"/>
    <dgm:cxn modelId="{BA9F0759-B7F1-4779-AC10-75CA74740C5E}" srcId="{71433D4C-227E-442A-A09E-62329ECD2B66}" destId="{D5BF4A21-5354-4604-8929-DFD58279044D}" srcOrd="5" destOrd="0" parTransId="{647505D8-584B-4C7A-91EE-8C0CFC2B70FD}" sibTransId="{7FF74F68-C285-4684-9B8B-CDBDDFDD4B2A}"/>
    <dgm:cxn modelId="{B126CD98-10A8-42CF-BCBF-F2F051B8AB5B}" type="presOf" srcId="{E1EDDCB3-71D2-4878-A49D-67F93C48BD58}" destId="{B8620B1D-03F4-4371-8BFC-6611AFBB3914}" srcOrd="0" destOrd="0" presId="urn:microsoft.com/office/officeart/2008/layout/BubblePictureList"/>
    <dgm:cxn modelId="{9AAB73D9-34EE-40DF-B1F1-6165BB5772FA}" type="presOf" srcId="{F9504B66-581F-4665-9D88-ABF9B8E667F5}" destId="{27C8E548-E7F2-470C-9803-001C0C08C1CC}" srcOrd="0" destOrd="0" presId="urn:microsoft.com/office/officeart/2008/layout/BubblePictureList"/>
    <dgm:cxn modelId="{0B082BD9-3C6B-4808-9088-30507B7DEDEB}" srcId="{71433D4C-227E-442A-A09E-62329ECD2B66}" destId="{F9504B66-581F-4665-9D88-ABF9B8E667F5}" srcOrd="1" destOrd="0" parTransId="{51A78E67-1120-43D1-914B-B04B5DDFA852}" sibTransId="{E1EDDCB3-71D2-4878-A49D-67F93C48BD58}"/>
    <dgm:cxn modelId="{C68211D2-2071-4532-9DDA-8B4521D6C242}" type="presOf" srcId="{D5BF4A21-5354-4604-8929-DFD58279044D}" destId="{C55FA12A-A14E-4ABD-A6F2-4C3C2F3B7831}" srcOrd="0" destOrd="0" presId="urn:microsoft.com/office/officeart/2008/layout/BubblePictureList"/>
    <dgm:cxn modelId="{80B009A9-BDF6-4B47-AD18-ABF38C6BDE16}" type="presOf" srcId="{34DDBC44-5F16-43A2-BFF7-CD3349F3C0BB}" destId="{2342EA14-886D-47F3-8C64-671888E70E05}" srcOrd="0" destOrd="0" presId="urn:microsoft.com/office/officeart/2008/layout/BubblePictureList"/>
    <dgm:cxn modelId="{B7FDE5F6-FE01-4058-B559-D2AF3BE152FA}" srcId="{71433D4C-227E-442A-A09E-62329ECD2B66}" destId="{FA450372-9621-4644-BC2E-875F5B84FBF1}" srcOrd="0" destOrd="0" parTransId="{5CCA2E31-9D75-42F3-993E-20CEAEED50A4}" sibTransId="{7C135C68-C11E-47AC-AABA-E81021BC2DA5}"/>
    <dgm:cxn modelId="{500459BD-CD35-4510-A166-9A03331458FD}" type="presOf" srcId="{7C135C68-C11E-47AC-AABA-E81021BC2DA5}" destId="{08502BD1-1AEB-48B8-BD77-C041C6151C76}" srcOrd="0" destOrd="0" presId="urn:microsoft.com/office/officeart/2008/layout/BubblePictureList"/>
    <dgm:cxn modelId="{4C0559A7-065B-4197-B9AF-2A358B6292C1}" type="presOf" srcId="{7385BFB9-8C77-4FB2-8757-4CC826B20F62}" destId="{1DD8B515-9790-4175-BD47-2106494A2CA3}" srcOrd="0" destOrd="0" presId="urn:microsoft.com/office/officeart/2008/layout/BubblePictureList"/>
    <dgm:cxn modelId="{9BF5FD9D-C285-424F-83FE-A2303B8A13EB}" type="presOf" srcId="{E968473E-8E5E-41B6-8A95-83FCA2A6C580}" destId="{61FBE618-FF7C-4E51-9129-687CD79BA6B6}" srcOrd="0" destOrd="0" presId="urn:microsoft.com/office/officeart/2008/layout/BubblePictureList"/>
    <dgm:cxn modelId="{346E2F0E-043D-4137-B035-DF9C5C437155}" type="presOf" srcId="{52636FFC-B8BE-44C0-9E12-235D38AEFCB6}" destId="{D5808B74-6E38-455E-B377-87628297E918}" srcOrd="0" destOrd="0" presId="urn:microsoft.com/office/officeart/2008/layout/BubblePictureList"/>
    <dgm:cxn modelId="{E6AFC6BE-9FA1-48B2-8A55-BB5693608534}" type="presOf" srcId="{84B9062C-4940-40A4-9BF3-1B577904F848}" destId="{3341233D-65B1-4D24-A852-B69D72C54626}" srcOrd="0" destOrd="0" presId="urn:microsoft.com/office/officeart/2008/layout/BubblePictureList"/>
    <dgm:cxn modelId="{9ECA2947-5260-477D-919B-A56D128B0EFA}" type="presParOf" srcId="{CCD6C1C0-5EBE-451C-8CCC-7D1E9FB5184F}" destId="{2AEDC69A-77C2-48E4-9C95-7DAC366536B0}" srcOrd="0" destOrd="0" presId="urn:microsoft.com/office/officeart/2008/layout/BubblePictureList"/>
    <dgm:cxn modelId="{A08A006D-1379-4F81-A260-3DB08DCF00B0}" type="presParOf" srcId="{CCD6C1C0-5EBE-451C-8CCC-7D1E9FB5184F}" destId="{81BA9A9B-9A43-409A-83E6-D91958B277AF}" srcOrd="1" destOrd="0" presId="urn:microsoft.com/office/officeart/2008/layout/BubblePictureList"/>
    <dgm:cxn modelId="{DFFC345D-7AA6-49C3-913C-F43658DAEBBF}" type="presParOf" srcId="{CCD6C1C0-5EBE-451C-8CCC-7D1E9FB5184F}" destId="{1C3BB1C3-73A6-4ECF-8354-ACFD3BB7CA51}" srcOrd="2" destOrd="0" presId="urn:microsoft.com/office/officeart/2008/layout/BubblePictureList"/>
    <dgm:cxn modelId="{8EEFC627-99F9-4A94-8316-D85D04CF361A}" type="presParOf" srcId="{1C3BB1C3-73A6-4ECF-8354-ACFD3BB7CA51}" destId="{AACBDFCB-459C-4734-90C7-4E66D5F2C72A}" srcOrd="0" destOrd="0" presId="urn:microsoft.com/office/officeart/2008/layout/BubblePictureList"/>
    <dgm:cxn modelId="{E8D5F823-B8D3-45FE-AB44-25B1569DDC08}" type="presParOf" srcId="{CCD6C1C0-5EBE-451C-8CCC-7D1E9FB5184F}" destId="{797E29B8-1511-450D-9BFB-79EBC38C821F}" srcOrd="3" destOrd="0" presId="urn:microsoft.com/office/officeart/2008/layout/BubblePictureList"/>
    <dgm:cxn modelId="{F00A703B-5B14-4411-8602-705745645FA4}" type="presParOf" srcId="{CCD6C1C0-5EBE-451C-8CCC-7D1E9FB5184F}" destId="{E1178A2D-5054-4CDA-BBA9-18BB7FA6231B}" srcOrd="4" destOrd="0" presId="urn:microsoft.com/office/officeart/2008/layout/BubblePictureList"/>
    <dgm:cxn modelId="{62C6E1FF-8F0F-4A72-BF6C-8E092EFFFD47}" type="presParOf" srcId="{E1178A2D-5054-4CDA-BBA9-18BB7FA6231B}" destId="{08502BD1-1AEB-48B8-BD77-C041C6151C76}" srcOrd="0" destOrd="0" presId="urn:microsoft.com/office/officeart/2008/layout/BubblePictureList"/>
    <dgm:cxn modelId="{3C759418-A8BE-4F04-9DA8-83DAE2F71141}" type="presParOf" srcId="{CCD6C1C0-5EBE-451C-8CCC-7D1E9FB5184F}" destId="{27C8E548-E7F2-470C-9803-001C0C08C1CC}" srcOrd="5" destOrd="0" presId="urn:microsoft.com/office/officeart/2008/layout/BubblePictureList"/>
    <dgm:cxn modelId="{01CAC22A-CBBC-438F-AA88-F4427FC51225}" type="presParOf" srcId="{CCD6C1C0-5EBE-451C-8CCC-7D1E9FB5184F}" destId="{5DB5C4C2-D12B-430B-9BA0-AED9996F0B58}" srcOrd="6" destOrd="0" presId="urn:microsoft.com/office/officeart/2008/layout/BubblePictureList"/>
    <dgm:cxn modelId="{011CB9C0-1687-4947-95A5-B9B2000B2570}" type="presParOf" srcId="{5DB5C4C2-D12B-430B-9BA0-AED9996F0B58}" destId="{92144DF6-4C8C-4F42-8775-77EA699B295C}" srcOrd="0" destOrd="0" presId="urn:microsoft.com/office/officeart/2008/layout/BubblePictureList"/>
    <dgm:cxn modelId="{75521BFC-56F6-426C-90A1-71B163786976}" type="presParOf" srcId="{CCD6C1C0-5EBE-451C-8CCC-7D1E9FB5184F}" destId="{DEFC36D3-B113-4D3C-ABE4-DEF04D4C6A5E}" srcOrd="7" destOrd="0" presId="urn:microsoft.com/office/officeart/2008/layout/BubblePictureList"/>
    <dgm:cxn modelId="{1D7D0FD2-8E29-4203-823D-1F9F198D70C3}" type="presParOf" srcId="{DEFC36D3-B113-4D3C-ABE4-DEF04D4C6A5E}" destId="{B8620B1D-03F4-4371-8BFC-6611AFBB3914}" srcOrd="0" destOrd="0" presId="urn:microsoft.com/office/officeart/2008/layout/BubblePictureList"/>
    <dgm:cxn modelId="{A6967E71-C3C3-4963-98C0-72864A49007D}" type="presParOf" srcId="{CCD6C1C0-5EBE-451C-8CCC-7D1E9FB5184F}" destId="{9F3C1F19-7525-4937-B6D1-54865D43186D}" srcOrd="8" destOrd="0" presId="urn:microsoft.com/office/officeart/2008/layout/BubblePictureList"/>
    <dgm:cxn modelId="{203C79B4-7554-43BC-9FB3-EC330BFC92E5}" type="presParOf" srcId="{9F3C1F19-7525-4937-B6D1-54865D43186D}" destId="{01E359DE-0431-490F-BE77-9AAC96A41449}" srcOrd="0" destOrd="0" presId="urn:microsoft.com/office/officeart/2008/layout/BubblePictureList"/>
    <dgm:cxn modelId="{7B8BC956-3653-4A11-9CD5-D20A6B508F23}" type="presParOf" srcId="{CCD6C1C0-5EBE-451C-8CCC-7D1E9FB5184F}" destId="{D5808B74-6E38-455E-B377-87628297E918}" srcOrd="9" destOrd="0" presId="urn:microsoft.com/office/officeart/2008/layout/BubblePictureList"/>
    <dgm:cxn modelId="{FB40B9B7-E393-4B6B-8E31-5FDA7306F3CB}" type="presParOf" srcId="{CCD6C1C0-5EBE-451C-8CCC-7D1E9FB5184F}" destId="{E67B9CF6-A731-421E-AF1F-5B6B1E20F541}" srcOrd="10" destOrd="0" presId="urn:microsoft.com/office/officeart/2008/layout/BubblePictureList"/>
    <dgm:cxn modelId="{8B434C3D-E564-4873-96B6-B362EB8C0877}" type="presParOf" srcId="{CCD6C1C0-5EBE-451C-8CCC-7D1E9FB5184F}" destId="{117681B5-EC40-40AF-8625-6D12883EC7E9}" srcOrd="11" destOrd="0" presId="urn:microsoft.com/office/officeart/2008/layout/BubblePictureList"/>
    <dgm:cxn modelId="{9E6E6699-2959-4D18-ABA2-4512D7E86F5D}" type="presParOf" srcId="{CCD6C1C0-5EBE-451C-8CCC-7D1E9FB5184F}" destId="{657A22F3-FF3A-446F-894C-5252CC04CAD3}" srcOrd="12" destOrd="0" presId="urn:microsoft.com/office/officeart/2008/layout/BubblePictureList"/>
    <dgm:cxn modelId="{8AFCC3EF-1FC3-4CC6-9752-42E4551863FC}" type="presParOf" srcId="{657A22F3-FF3A-446F-894C-5252CC04CAD3}" destId="{61FBE618-FF7C-4E51-9129-687CD79BA6B6}" srcOrd="0" destOrd="0" presId="urn:microsoft.com/office/officeart/2008/layout/BubblePictureList"/>
    <dgm:cxn modelId="{A62058D3-556D-4E22-A49E-3430AD642C8D}" type="presParOf" srcId="{CCD6C1C0-5EBE-451C-8CCC-7D1E9FB5184F}" destId="{367C4D0F-E113-45B0-817A-C79A8F05135B}" srcOrd="13" destOrd="0" presId="urn:microsoft.com/office/officeart/2008/layout/BubblePictureList"/>
    <dgm:cxn modelId="{A4B5B100-BA70-4A17-8DB4-193ABD9186E5}" type="presParOf" srcId="{367C4D0F-E113-45B0-817A-C79A8F05135B}" destId="{83F1FFCE-FB29-4799-9558-20B6D8DD26D3}" srcOrd="0" destOrd="0" presId="urn:microsoft.com/office/officeart/2008/layout/BubblePictureList"/>
    <dgm:cxn modelId="{8FB0683A-F834-4D8F-8209-8EA903F9A4F0}" type="presParOf" srcId="{CCD6C1C0-5EBE-451C-8CCC-7D1E9FB5184F}" destId="{1DD8B515-9790-4175-BD47-2106494A2CA3}" srcOrd="14" destOrd="0" presId="urn:microsoft.com/office/officeart/2008/layout/BubblePictureList"/>
    <dgm:cxn modelId="{45C9153F-520E-4566-A4D6-5F000FC3F596}" type="presParOf" srcId="{CCD6C1C0-5EBE-451C-8CCC-7D1E9FB5184F}" destId="{3EB55F51-5305-47DD-B889-8FEC6EAFE9DF}" srcOrd="15" destOrd="0" presId="urn:microsoft.com/office/officeart/2008/layout/BubblePictureList"/>
    <dgm:cxn modelId="{FCCBA3E7-9C23-44F4-89C9-6B084DFA4D97}" type="presParOf" srcId="{CCD6C1C0-5EBE-451C-8CCC-7D1E9FB5184F}" destId="{6620841C-D626-46B5-9817-0DAD4911997F}" srcOrd="16" destOrd="0" presId="urn:microsoft.com/office/officeart/2008/layout/BubblePictureList"/>
    <dgm:cxn modelId="{1B7ECE93-F296-4FE2-938D-69C8EEC6C666}" type="presParOf" srcId="{6620841C-D626-46B5-9817-0DAD4911997F}" destId="{D33905F1-28EB-45CE-951A-37DDD4EA3510}" srcOrd="0" destOrd="0" presId="urn:microsoft.com/office/officeart/2008/layout/BubblePictureList"/>
    <dgm:cxn modelId="{F384C567-BA86-44DD-B560-20291490EA14}" type="presParOf" srcId="{CCD6C1C0-5EBE-451C-8CCC-7D1E9FB5184F}" destId="{950EB147-530E-4069-8850-63A1223058D7}" srcOrd="17" destOrd="0" presId="urn:microsoft.com/office/officeart/2008/layout/BubblePictureList"/>
    <dgm:cxn modelId="{7C200CE0-2530-4DCD-BA2E-3CD956566893}" type="presParOf" srcId="{950EB147-530E-4069-8850-63A1223058D7}" destId="{C488DD6C-004F-4C44-B738-BD3B62710A13}" srcOrd="0" destOrd="0" presId="urn:microsoft.com/office/officeart/2008/layout/BubblePictureList"/>
    <dgm:cxn modelId="{3A96F2A1-36EF-494F-8268-1EA7CD9AE407}" type="presParOf" srcId="{CCD6C1C0-5EBE-451C-8CCC-7D1E9FB5184F}" destId="{2342EA14-886D-47F3-8C64-671888E70E05}" srcOrd="18" destOrd="0" presId="urn:microsoft.com/office/officeart/2008/layout/BubblePictureList"/>
    <dgm:cxn modelId="{6F3DE03A-8186-490B-B904-89273D40AA3F}" type="presParOf" srcId="{CCD6C1C0-5EBE-451C-8CCC-7D1E9FB5184F}" destId="{5D0D8D92-E339-4085-AE45-CEE0F0179E07}" srcOrd="19" destOrd="0" presId="urn:microsoft.com/office/officeart/2008/layout/BubblePictureList"/>
    <dgm:cxn modelId="{E55A3FF6-29DF-4EC7-A059-FD7D18072FA1}" type="presParOf" srcId="{5D0D8D92-E339-4085-AE45-CEE0F0179E07}" destId="{FF82856B-F664-4096-A469-EACE9681636B}" srcOrd="0" destOrd="0" presId="urn:microsoft.com/office/officeart/2008/layout/BubblePictureList"/>
    <dgm:cxn modelId="{80DA8F59-B7D5-41F3-B3AE-383760FDA283}" type="presParOf" srcId="{CCD6C1C0-5EBE-451C-8CCC-7D1E9FB5184F}" destId="{C55FA12A-A14E-4ABD-A6F2-4C3C2F3B7831}" srcOrd="20" destOrd="0" presId="urn:microsoft.com/office/officeart/2008/layout/BubblePictureList"/>
    <dgm:cxn modelId="{C7656349-7734-4376-8674-74EB4E1F0AE1}" type="presParOf" srcId="{CCD6C1C0-5EBE-451C-8CCC-7D1E9FB5184F}" destId="{1FEFFC8D-B4D8-4E92-9170-9D7D8EBBB8C5}" srcOrd="21" destOrd="0" presId="urn:microsoft.com/office/officeart/2008/layout/BubblePictureList"/>
    <dgm:cxn modelId="{B5BE7CB8-AC8B-438B-B638-E35F9F3B8686}" type="presParOf" srcId="{1FEFFC8D-B4D8-4E92-9170-9D7D8EBBB8C5}" destId="{D6E9DBAA-877C-4AA0-B10C-1DAB78B58E6C}" srcOrd="0" destOrd="0" presId="urn:microsoft.com/office/officeart/2008/layout/BubblePictureList"/>
    <dgm:cxn modelId="{76472DA5-D0FF-4FAD-B957-71981554E70A}" type="presParOf" srcId="{CCD6C1C0-5EBE-451C-8CCC-7D1E9FB5184F}" destId="{F21951C1-3828-42B3-84AE-0ED1917F1356}" srcOrd="22" destOrd="0" presId="urn:microsoft.com/office/officeart/2008/layout/BubblePictureList"/>
    <dgm:cxn modelId="{5C40AC43-B2F9-4667-BEAD-3CFF7A28B98C}" type="presParOf" srcId="{CCD6C1C0-5EBE-451C-8CCC-7D1E9FB5184F}" destId="{34ABCE70-C6F6-4FA7-9577-1D3BD8989B49}" srcOrd="23" destOrd="0" presId="urn:microsoft.com/office/officeart/2008/layout/BubblePictureList"/>
    <dgm:cxn modelId="{9F6D138E-6B90-49A8-B4E5-523413CECA23}" type="presParOf" srcId="{34ABCE70-C6F6-4FA7-9577-1D3BD8989B49}" destId="{10EA0C42-1DF7-4903-96CF-13FC1BC74532}" srcOrd="0" destOrd="0" presId="urn:microsoft.com/office/officeart/2008/layout/BubblePictureList"/>
    <dgm:cxn modelId="{8B3C924A-7C56-4342-B4EC-FD6125FCD316}" type="presParOf" srcId="{CCD6C1C0-5EBE-451C-8CCC-7D1E9FB5184F}" destId="{3341233D-65B1-4D24-A852-B69D72C54626}" srcOrd="24" destOrd="0" presId="urn:microsoft.com/office/officeart/2008/layout/BubblePictureList"/>
    <dgm:cxn modelId="{2EC73149-07E5-4939-A668-71E37228FFF3}" type="presParOf" srcId="{CCD6C1C0-5EBE-451C-8CCC-7D1E9FB5184F}" destId="{4B0534FF-FE3A-47D5-9A4E-A58889DEAABB}" srcOrd="25" destOrd="0" presId="urn:microsoft.com/office/officeart/2008/layout/BubblePictureList"/>
    <dgm:cxn modelId="{805C636B-0CCD-4DD3-B97A-09E72017D113}" type="presParOf" srcId="{4B0534FF-FE3A-47D5-9A4E-A58889DEAABB}" destId="{1259180D-B5A6-40F1-B97C-0DAC91CA2077}" srcOrd="0" destOrd="0" presId="urn:microsoft.com/office/officeart/2008/layout/BubblePictureList"/>
    <dgm:cxn modelId="{E64440A4-E8C7-41E4-8751-F4F705ACBF88}" type="presParOf" srcId="{CCD6C1C0-5EBE-451C-8CCC-7D1E9FB5184F}" destId="{1C26FEC1-EDF1-4BD8-8C98-94DC357722B8}" srcOrd="26" destOrd="0" presId="urn:microsoft.com/office/officeart/2008/layout/BubblePictureList"/>
    <dgm:cxn modelId="{72C7E7AF-770A-4A82-8FCA-B2A2B9D8BCB9}" type="presParOf" srcId="{1C26FEC1-EDF1-4BD8-8C98-94DC357722B8}" destId="{BE0AF6C2-59C7-4AFE-B9D9-275F05505C8C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515C4-06AA-4A72-A4FF-09A1F8E4FB89}" type="doc">
      <dgm:prSet loTypeId="urn:microsoft.com/office/officeart/2008/layout/BubblePictureList" loCatId="picture" qsTypeId="urn:microsoft.com/office/officeart/2005/8/quickstyle/3d7" qsCatId="3D" csTypeId="urn:microsoft.com/office/officeart/2005/8/colors/colorful1#2" csCatId="colorful" phldr="1"/>
      <dgm:spPr/>
    </dgm:pt>
    <dgm:pt modelId="{D18D052D-44E1-4F87-BEAE-C77D6F1960D6}">
      <dgm:prSet phldrT="[Tekst]" custT="1"/>
      <dgm:spPr/>
      <dgm:t>
        <a:bodyPr/>
        <a:lstStyle/>
        <a:p>
          <a:r>
            <a:rPr lang="pl-PL" sz="2000" dirty="0" smtClean="0">
              <a:effectLst/>
            </a:rPr>
            <a:t>Lotnictwo</a:t>
          </a:r>
          <a:endParaRPr lang="pl-PL" sz="2000" dirty="0">
            <a:effectLst/>
          </a:endParaRPr>
        </a:p>
      </dgm:t>
    </dgm:pt>
    <dgm:pt modelId="{74A495FD-DF6C-491F-8D5C-FEF17E1EB918}" type="parTrans" cxnId="{668B4989-410D-4BDD-A41A-1A82B98CCA0D}">
      <dgm:prSet/>
      <dgm:spPr/>
      <dgm:t>
        <a:bodyPr/>
        <a:lstStyle/>
        <a:p>
          <a:endParaRPr lang="pl-PL"/>
        </a:p>
      </dgm:t>
    </dgm:pt>
    <dgm:pt modelId="{303F4DCB-AE5D-4090-8E65-5AAC314979C9}" type="sibTrans" cxnId="{668B4989-410D-4BDD-A41A-1A82B98CCA0D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pres?slideindex=1&amp;slidetitle="/>
          </dgm14:cNvPr>
        </a:ext>
      </dgm:extLst>
    </dgm:pt>
    <dgm:pt modelId="{0A4B7A76-7DB0-448B-8649-AFF59ECFEE19}">
      <dgm:prSet phldrT="[Tekst]" custT="1"/>
      <dgm:spPr/>
      <dgm:t>
        <a:bodyPr/>
        <a:lstStyle/>
        <a:p>
          <a:pPr algn="ctr"/>
          <a:r>
            <a:rPr lang="pl-PL" sz="1700" dirty="0" smtClean="0"/>
            <a:t> O</a:t>
          </a:r>
          <a:r>
            <a:rPr lang="pl-PL" sz="2000" dirty="0" smtClean="0"/>
            <a:t>brabiarki CNC</a:t>
          </a:r>
          <a:endParaRPr lang="pl-PL" sz="2000" dirty="0"/>
        </a:p>
      </dgm:t>
    </dgm:pt>
    <dgm:pt modelId="{1F062D78-9C93-48BF-A754-1924D2A00BF4}" type="parTrans" cxnId="{4C94FEEC-442E-4DC1-9E02-1D696A560FB3}">
      <dgm:prSet/>
      <dgm:spPr/>
      <dgm:t>
        <a:bodyPr/>
        <a:lstStyle/>
        <a:p>
          <a:endParaRPr lang="pl-PL"/>
        </a:p>
      </dgm:t>
    </dgm:pt>
    <dgm:pt modelId="{26DC04EA-88DC-4759-B090-6ED3E4138F65}" type="sibTrans" cxnId="{4C94FEEC-442E-4DC1-9E02-1D696A560FB3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pres?slideindex=1&amp;slidetitle="/>
          </dgm14:cNvPr>
        </a:ext>
      </dgm:extLst>
    </dgm:pt>
    <dgm:pt modelId="{D8150A1E-7C7A-4C19-8300-3B827C4CBA7E}">
      <dgm:prSet phldrT="[Tekst]" custT="1"/>
      <dgm:spPr/>
      <dgm:t>
        <a:bodyPr/>
        <a:lstStyle/>
        <a:p>
          <a:r>
            <a:rPr lang="pl-PL" sz="2000" dirty="0" smtClean="0"/>
            <a:t> Spawanie</a:t>
          </a:r>
          <a:endParaRPr lang="pl-PL" sz="2000" dirty="0"/>
        </a:p>
      </dgm:t>
    </dgm:pt>
    <dgm:pt modelId="{7CC317ED-78C5-4B20-BFCF-55E479AD5DF7}" type="parTrans" cxnId="{C7E84254-7A6B-4C6C-A0D1-2B1DA1B97DAC}">
      <dgm:prSet/>
      <dgm:spPr/>
      <dgm:t>
        <a:bodyPr/>
        <a:lstStyle/>
        <a:p>
          <a:endParaRPr lang="pl-PL"/>
        </a:p>
      </dgm:t>
    </dgm:pt>
    <dgm:pt modelId="{907A7B75-8AD1-4BD9-B0A9-7C2306BAE05D}" type="sibTrans" cxnId="{C7E84254-7A6B-4C6C-A0D1-2B1DA1B97DAC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6" action="ppaction://hlinkpres?slideindex=1&amp;slidetitle="/>
          </dgm14:cNvPr>
        </a:ext>
      </dgm:extLst>
    </dgm:pt>
    <dgm:pt modelId="{90E87AB8-2370-4937-80C6-FAB77C3F5B3C}">
      <dgm:prSet phldrT="[Tekst]" custT="1"/>
      <dgm:spPr/>
      <dgm:t>
        <a:bodyPr/>
        <a:lstStyle/>
        <a:p>
          <a:r>
            <a:rPr lang="pl-PL" sz="1900" dirty="0" smtClean="0"/>
            <a:t> M</a:t>
          </a:r>
          <a:r>
            <a:rPr lang="pl-PL" sz="2000" dirty="0" smtClean="0"/>
            <a:t>echatronika</a:t>
          </a:r>
          <a:endParaRPr lang="pl-PL" sz="2000" dirty="0"/>
        </a:p>
      </dgm:t>
    </dgm:pt>
    <dgm:pt modelId="{E7DE6215-9C9F-438B-B6A8-F8CF5A28D824}" type="parTrans" cxnId="{39A2AC87-70F7-4E17-9490-6E0B41F9279C}">
      <dgm:prSet/>
      <dgm:spPr/>
      <dgm:t>
        <a:bodyPr/>
        <a:lstStyle/>
        <a:p>
          <a:endParaRPr lang="pl-PL"/>
        </a:p>
      </dgm:t>
    </dgm:pt>
    <dgm:pt modelId="{42F87993-D59A-4B8A-BAF9-BF519F67E04E}" type="sibTrans" cxnId="{39A2AC87-70F7-4E17-9490-6E0B41F9279C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8" action="ppaction://hlinkpres?slideindex=1&amp;slidetitle="/>
          </dgm14:cNvPr>
        </a:ext>
      </dgm:extLst>
    </dgm:pt>
    <dgm:pt modelId="{FF2A064F-E364-4634-862C-AC85ED96629D}" type="pres">
      <dgm:prSet presAssocID="{A24515C4-06AA-4A72-A4FF-09A1F8E4FB89}" presName="Name0" presStyleCnt="0">
        <dgm:presLayoutVars>
          <dgm:chMax val="8"/>
          <dgm:chPref val="8"/>
          <dgm:dir/>
        </dgm:presLayoutVars>
      </dgm:prSet>
      <dgm:spPr/>
    </dgm:pt>
    <dgm:pt modelId="{AC2A63B7-849B-4CE3-A556-E5822F4FEA84}" type="pres">
      <dgm:prSet presAssocID="{D18D052D-44E1-4F87-BEAE-C77D6F1960D6}" presName="parent_text_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ED7D25-53B9-4DDC-9619-D6150B41A5DD}" type="pres">
      <dgm:prSet presAssocID="{D18D052D-44E1-4F87-BEAE-C77D6F1960D6}" presName="image_accent_1" presStyleCnt="0"/>
      <dgm:spPr/>
    </dgm:pt>
    <dgm:pt modelId="{857C1D6F-07F7-41CE-807F-0D4992FD05ED}" type="pres">
      <dgm:prSet presAssocID="{D18D052D-44E1-4F87-BEAE-C77D6F1960D6}" presName="imageAccentRepeatNode" presStyleLbl="alignNode1" presStyleIdx="0" presStyleCnt="8"/>
      <dgm:spPr/>
    </dgm:pt>
    <dgm:pt modelId="{A12868A0-AEED-4EAD-AF04-9644546DED33}" type="pres">
      <dgm:prSet presAssocID="{D18D052D-44E1-4F87-BEAE-C77D6F1960D6}" presName="accent_1" presStyleLbl="alignNode1" presStyleIdx="1" presStyleCnt="8"/>
      <dgm:spPr/>
    </dgm:pt>
    <dgm:pt modelId="{3F52AD28-AE55-4C53-BF2D-E053D551102E}" type="pres">
      <dgm:prSet presAssocID="{303F4DCB-AE5D-4090-8E65-5AAC314979C9}" presName="image_1" presStyleCnt="0"/>
      <dgm:spPr/>
    </dgm:pt>
    <dgm:pt modelId="{03FFF0A0-E175-4624-B8A1-83792C444DC5}" type="pres">
      <dgm:prSet presAssocID="{303F4DCB-AE5D-4090-8E65-5AAC314979C9}" presName="imageRepeatNode" presStyleLbl="fgImgPlace1" presStyleIdx="0" presStyleCnt="4"/>
      <dgm:spPr/>
      <dgm:t>
        <a:bodyPr/>
        <a:lstStyle/>
        <a:p>
          <a:endParaRPr lang="pl-PL"/>
        </a:p>
      </dgm:t>
    </dgm:pt>
    <dgm:pt modelId="{B2EE74DA-BF08-4B10-A091-3788D18D1083}" type="pres">
      <dgm:prSet presAssocID="{0A4B7A76-7DB0-448B-8649-AFF59ECFEE19}" presName="parent_text_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93E6B1-18BD-4D88-87A3-B23CEED57585}" type="pres">
      <dgm:prSet presAssocID="{0A4B7A76-7DB0-448B-8649-AFF59ECFEE19}" presName="image_accent_2" presStyleCnt="0"/>
      <dgm:spPr/>
    </dgm:pt>
    <dgm:pt modelId="{A1D2A903-0FD8-4F83-A922-6DE23DB765BB}" type="pres">
      <dgm:prSet presAssocID="{0A4B7A76-7DB0-448B-8649-AFF59ECFEE19}" presName="imageAccentRepeatNode" presStyleLbl="alignNode1" presStyleIdx="2" presStyleCnt="8"/>
      <dgm:spPr/>
    </dgm:pt>
    <dgm:pt modelId="{46CAE141-DFA8-43A3-A41D-4E722E649A9F}" type="pres">
      <dgm:prSet presAssocID="{26DC04EA-88DC-4759-B090-6ED3E4138F65}" presName="image_2" presStyleCnt="0"/>
      <dgm:spPr/>
    </dgm:pt>
    <dgm:pt modelId="{8E0D3153-30F0-49BE-BB88-2D4506D79C9E}" type="pres">
      <dgm:prSet presAssocID="{26DC04EA-88DC-4759-B090-6ED3E4138F65}" presName="imageRepeatNode" presStyleLbl="fgImgPlace1" presStyleIdx="1" presStyleCnt="4"/>
      <dgm:spPr/>
      <dgm:t>
        <a:bodyPr/>
        <a:lstStyle/>
        <a:p>
          <a:endParaRPr lang="pl-PL"/>
        </a:p>
      </dgm:t>
    </dgm:pt>
    <dgm:pt modelId="{B634C406-1CD1-4DEB-9391-C7281D24801E}" type="pres">
      <dgm:prSet presAssocID="{D8150A1E-7C7A-4C19-8300-3B827C4CBA7E}" presName="image_accent_3" presStyleCnt="0"/>
      <dgm:spPr/>
    </dgm:pt>
    <dgm:pt modelId="{E0E01E98-BCD2-4BB1-AF46-D2FB578487CC}" type="pres">
      <dgm:prSet presAssocID="{D8150A1E-7C7A-4C19-8300-3B827C4CBA7E}" presName="imageAccentRepeatNode" presStyleLbl="alignNode1" presStyleIdx="3" presStyleCnt="8"/>
      <dgm:spPr/>
    </dgm:pt>
    <dgm:pt modelId="{58020E8C-B56A-48D3-82BB-527E421FFB8B}" type="pres">
      <dgm:prSet presAssocID="{D8150A1E-7C7A-4C19-8300-3B827C4CBA7E}" presName="parent_text_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547AD1-79B4-4871-B23E-AA277504FBBE}" type="pres">
      <dgm:prSet presAssocID="{D8150A1E-7C7A-4C19-8300-3B827C4CBA7E}" presName="accent_2" presStyleLbl="alignNode1" presStyleIdx="4" presStyleCnt="8"/>
      <dgm:spPr/>
    </dgm:pt>
    <dgm:pt modelId="{1C38B819-EDAC-40E0-99D3-766B74D95E63}" type="pres">
      <dgm:prSet presAssocID="{D8150A1E-7C7A-4C19-8300-3B827C4CBA7E}" presName="accent_3" presStyleLbl="alignNode1" presStyleIdx="5" presStyleCnt="8"/>
      <dgm:spPr/>
    </dgm:pt>
    <dgm:pt modelId="{628418A6-8866-4C2C-ABB7-0C294F15A5CE}" type="pres">
      <dgm:prSet presAssocID="{907A7B75-8AD1-4BD9-B0A9-7C2306BAE05D}" presName="image_3" presStyleCnt="0"/>
      <dgm:spPr/>
    </dgm:pt>
    <dgm:pt modelId="{374AFB9F-5217-49F0-A701-693BB725A1E1}" type="pres">
      <dgm:prSet presAssocID="{907A7B75-8AD1-4BD9-B0A9-7C2306BAE05D}" presName="imageRepeatNode" presStyleLbl="fgImgPlace1" presStyleIdx="2" presStyleCnt="4"/>
      <dgm:spPr/>
      <dgm:t>
        <a:bodyPr/>
        <a:lstStyle/>
        <a:p>
          <a:endParaRPr lang="pl-PL"/>
        </a:p>
      </dgm:t>
    </dgm:pt>
    <dgm:pt modelId="{D07AB9BF-5433-43DC-9522-27B9EF007F81}" type="pres">
      <dgm:prSet presAssocID="{90E87AB8-2370-4937-80C6-FAB77C3F5B3C}" presName="image_accent_4" presStyleCnt="0"/>
      <dgm:spPr/>
    </dgm:pt>
    <dgm:pt modelId="{40C229C9-5D91-4D1E-BDF5-05E334F6FB52}" type="pres">
      <dgm:prSet presAssocID="{90E87AB8-2370-4937-80C6-FAB77C3F5B3C}" presName="imageAccentRepeatNode" presStyleLbl="alignNode1" presStyleIdx="6" presStyleCnt="8"/>
      <dgm:spPr/>
    </dgm:pt>
    <dgm:pt modelId="{AB53E4B7-453D-4276-8AFF-CCC8F356E7E1}" type="pres">
      <dgm:prSet presAssocID="{90E87AB8-2370-4937-80C6-FAB77C3F5B3C}" presName="parent_text_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EF85E5-977C-4E34-AAB7-66089CF77A6A}" type="pres">
      <dgm:prSet presAssocID="{90E87AB8-2370-4937-80C6-FAB77C3F5B3C}" presName="accent_4" presStyleLbl="alignNode1" presStyleIdx="7" presStyleCnt="8"/>
      <dgm:spPr/>
    </dgm:pt>
    <dgm:pt modelId="{511AF58A-921B-4ABE-AD7D-8F60182BC03E}" type="pres">
      <dgm:prSet presAssocID="{42F87993-D59A-4B8A-BAF9-BF519F67E04E}" presName="image_4" presStyleCnt="0"/>
      <dgm:spPr/>
    </dgm:pt>
    <dgm:pt modelId="{31FBD4EB-974F-4322-9859-8AA0AB236C57}" type="pres">
      <dgm:prSet presAssocID="{42F87993-D59A-4B8A-BAF9-BF519F67E04E}" presName="imageRepeatNode" presStyleLbl="fgImgPlace1" presStyleIdx="3" presStyleCnt="4"/>
      <dgm:spPr/>
      <dgm:t>
        <a:bodyPr/>
        <a:lstStyle/>
        <a:p>
          <a:endParaRPr lang="pl-PL"/>
        </a:p>
      </dgm:t>
    </dgm:pt>
  </dgm:ptLst>
  <dgm:cxnLst>
    <dgm:cxn modelId="{FFEF9069-A57C-446D-AC70-1772D241CE6A}" type="presOf" srcId="{D18D052D-44E1-4F87-BEAE-C77D6F1960D6}" destId="{AC2A63B7-849B-4CE3-A556-E5822F4FEA84}" srcOrd="0" destOrd="0" presId="urn:microsoft.com/office/officeart/2008/layout/BubblePictureList"/>
    <dgm:cxn modelId="{5A0749FD-DA78-441C-B79A-42CA981149F8}" type="presOf" srcId="{303F4DCB-AE5D-4090-8E65-5AAC314979C9}" destId="{03FFF0A0-E175-4624-B8A1-83792C444DC5}" srcOrd="0" destOrd="0" presId="urn:microsoft.com/office/officeart/2008/layout/BubblePictureList"/>
    <dgm:cxn modelId="{2C7A4A8D-31AB-4840-8FC6-41F81E7A10C4}" type="presOf" srcId="{A24515C4-06AA-4A72-A4FF-09A1F8E4FB89}" destId="{FF2A064F-E364-4634-862C-AC85ED96629D}" srcOrd="0" destOrd="0" presId="urn:microsoft.com/office/officeart/2008/layout/BubblePictureList"/>
    <dgm:cxn modelId="{4C94FEEC-442E-4DC1-9E02-1D696A560FB3}" srcId="{A24515C4-06AA-4A72-A4FF-09A1F8E4FB89}" destId="{0A4B7A76-7DB0-448B-8649-AFF59ECFEE19}" srcOrd="1" destOrd="0" parTransId="{1F062D78-9C93-48BF-A754-1924D2A00BF4}" sibTransId="{26DC04EA-88DC-4759-B090-6ED3E4138F65}"/>
    <dgm:cxn modelId="{C313960E-2E51-4366-A393-9E333719F813}" type="presOf" srcId="{907A7B75-8AD1-4BD9-B0A9-7C2306BAE05D}" destId="{374AFB9F-5217-49F0-A701-693BB725A1E1}" srcOrd="0" destOrd="0" presId="urn:microsoft.com/office/officeart/2008/layout/BubblePictureList"/>
    <dgm:cxn modelId="{2E59A9D5-AD14-4975-83BF-79331DAC06BF}" type="presOf" srcId="{42F87993-D59A-4B8A-BAF9-BF519F67E04E}" destId="{31FBD4EB-974F-4322-9859-8AA0AB236C57}" srcOrd="0" destOrd="0" presId="urn:microsoft.com/office/officeart/2008/layout/BubblePictureList"/>
    <dgm:cxn modelId="{5A627854-2298-455C-90F9-492EFBCD0D5B}" type="presOf" srcId="{0A4B7A76-7DB0-448B-8649-AFF59ECFEE19}" destId="{B2EE74DA-BF08-4B10-A091-3788D18D1083}" srcOrd="0" destOrd="0" presId="urn:microsoft.com/office/officeart/2008/layout/BubblePictureList"/>
    <dgm:cxn modelId="{39A2AC87-70F7-4E17-9490-6E0B41F9279C}" srcId="{A24515C4-06AA-4A72-A4FF-09A1F8E4FB89}" destId="{90E87AB8-2370-4937-80C6-FAB77C3F5B3C}" srcOrd="3" destOrd="0" parTransId="{E7DE6215-9C9F-438B-B6A8-F8CF5A28D824}" sibTransId="{42F87993-D59A-4B8A-BAF9-BF519F67E04E}"/>
    <dgm:cxn modelId="{C7E84254-7A6B-4C6C-A0D1-2B1DA1B97DAC}" srcId="{A24515C4-06AA-4A72-A4FF-09A1F8E4FB89}" destId="{D8150A1E-7C7A-4C19-8300-3B827C4CBA7E}" srcOrd="2" destOrd="0" parTransId="{7CC317ED-78C5-4B20-BFCF-55E479AD5DF7}" sibTransId="{907A7B75-8AD1-4BD9-B0A9-7C2306BAE05D}"/>
    <dgm:cxn modelId="{31F25973-9092-4B94-9CC2-A3878C7E5EB6}" type="presOf" srcId="{D8150A1E-7C7A-4C19-8300-3B827C4CBA7E}" destId="{58020E8C-B56A-48D3-82BB-527E421FFB8B}" srcOrd="0" destOrd="0" presId="urn:microsoft.com/office/officeart/2008/layout/BubblePictureList"/>
    <dgm:cxn modelId="{5091D503-6671-407A-976B-F38632F77E26}" type="presOf" srcId="{90E87AB8-2370-4937-80C6-FAB77C3F5B3C}" destId="{AB53E4B7-453D-4276-8AFF-CCC8F356E7E1}" srcOrd="0" destOrd="0" presId="urn:microsoft.com/office/officeart/2008/layout/BubblePictureList"/>
    <dgm:cxn modelId="{85F4BC56-AD9E-45DE-84C5-FCA2F8D7B9AF}" type="presOf" srcId="{26DC04EA-88DC-4759-B090-6ED3E4138F65}" destId="{8E0D3153-30F0-49BE-BB88-2D4506D79C9E}" srcOrd="0" destOrd="0" presId="urn:microsoft.com/office/officeart/2008/layout/BubblePictureList"/>
    <dgm:cxn modelId="{668B4989-410D-4BDD-A41A-1A82B98CCA0D}" srcId="{A24515C4-06AA-4A72-A4FF-09A1F8E4FB89}" destId="{D18D052D-44E1-4F87-BEAE-C77D6F1960D6}" srcOrd="0" destOrd="0" parTransId="{74A495FD-DF6C-491F-8D5C-FEF17E1EB918}" sibTransId="{303F4DCB-AE5D-4090-8E65-5AAC314979C9}"/>
    <dgm:cxn modelId="{B3128A02-72DC-41BC-8479-100D6418DF52}" type="presParOf" srcId="{FF2A064F-E364-4634-862C-AC85ED96629D}" destId="{AC2A63B7-849B-4CE3-A556-E5822F4FEA84}" srcOrd="0" destOrd="0" presId="urn:microsoft.com/office/officeart/2008/layout/BubblePictureList"/>
    <dgm:cxn modelId="{7A4381C7-9479-4BDF-A4CB-BB8ED1B38CB8}" type="presParOf" srcId="{FF2A064F-E364-4634-862C-AC85ED96629D}" destId="{30ED7D25-53B9-4DDC-9619-D6150B41A5DD}" srcOrd="1" destOrd="0" presId="urn:microsoft.com/office/officeart/2008/layout/BubblePictureList"/>
    <dgm:cxn modelId="{159AC245-5B49-4EDD-AC96-36CEB8F1A8AB}" type="presParOf" srcId="{30ED7D25-53B9-4DDC-9619-D6150B41A5DD}" destId="{857C1D6F-07F7-41CE-807F-0D4992FD05ED}" srcOrd="0" destOrd="0" presId="urn:microsoft.com/office/officeart/2008/layout/BubblePictureList"/>
    <dgm:cxn modelId="{501AAE08-EADF-4711-87D1-DD713085805D}" type="presParOf" srcId="{FF2A064F-E364-4634-862C-AC85ED96629D}" destId="{A12868A0-AEED-4EAD-AF04-9644546DED33}" srcOrd="2" destOrd="0" presId="urn:microsoft.com/office/officeart/2008/layout/BubblePictureList"/>
    <dgm:cxn modelId="{3F83B644-17F9-4B5C-A6AB-EF44B484BBD5}" type="presParOf" srcId="{FF2A064F-E364-4634-862C-AC85ED96629D}" destId="{3F52AD28-AE55-4C53-BF2D-E053D551102E}" srcOrd="3" destOrd="0" presId="urn:microsoft.com/office/officeart/2008/layout/BubblePictureList"/>
    <dgm:cxn modelId="{537F549C-E035-4F58-9032-C78971162058}" type="presParOf" srcId="{3F52AD28-AE55-4C53-BF2D-E053D551102E}" destId="{03FFF0A0-E175-4624-B8A1-83792C444DC5}" srcOrd="0" destOrd="0" presId="urn:microsoft.com/office/officeart/2008/layout/BubblePictureList"/>
    <dgm:cxn modelId="{2CBDF4EC-8193-4183-819F-BF76AEDEBE82}" type="presParOf" srcId="{FF2A064F-E364-4634-862C-AC85ED96629D}" destId="{B2EE74DA-BF08-4B10-A091-3788D18D1083}" srcOrd="4" destOrd="0" presId="urn:microsoft.com/office/officeart/2008/layout/BubblePictureList"/>
    <dgm:cxn modelId="{74E2CA9D-3609-4BE4-A63D-0CCAB9817A83}" type="presParOf" srcId="{FF2A064F-E364-4634-862C-AC85ED96629D}" destId="{0B93E6B1-18BD-4D88-87A3-B23CEED57585}" srcOrd="5" destOrd="0" presId="urn:microsoft.com/office/officeart/2008/layout/BubblePictureList"/>
    <dgm:cxn modelId="{A07ABA3E-3817-4973-9E7E-F394D31A251D}" type="presParOf" srcId="{0B93E6B1-18BD-4D88-87A3-B23CEED57585}" destId="{A1D2A903-0FD8-4F83-A922-6DE23DB765BB}" srcOrd="0" destOrd="0" presId="urn:microsoft.com/office/officeart/2008/layout/BubblePictureList"/>
    <dgm:cxn modelId="{44581E02-4A10-408C-AAEF-12D97D2AA464}" type="presParOf" srcId="{FF2A064F-E364-4634-862C-AC85ED96629D}" destId="{46CAE141-DFA8-43A3-A41D-4E722E649A9F}" srcOrd="6" destOrd="0" presId="urn:microsoft.com/office/officeart/2008/layout/BubblePictureList"/>
    <dgm:cxn modelId="{C71F2C28-BBE3-4DF7-965A-8B63EDCFD21A}" type="presParOf" srcId="{46CAE141-DFA8-43A3-A41D-4E722E649A9F}" destId="{8E0D3153-30F0-49BE-BB88-2D4506D79C9E}" srcOrd="0" destOrd="0" presId="urn:microsoft.com/office/officeart/2008/layout/BubblePictureList"/>
    <dgm:cxn modelId="{8B890451-998F-41FD-B8B2-57BAB86D6DE4}" type="presParOf" srcId="{FF2A064F-E364-4634-862C-AC85ED96629D}" destId="{B634C406-1CD1-4DEB-9391-C7281D24801E}" srcOrd="7" destOrd="0" presId="urn:microsoft.com/office/officeart/2008/layout/BubblePictureList"/>
    <dgm:cxn modelId="{E7B7331C-7ECE-4C4F-927D-765F95FE0451}" type="presParOf" srcId="{B634C406-1CD1-4DEB-9391-C7281D24801E}" destId="{E0E01E98-BCD2-4BB1-AF46-D2FB578487CC}" srcOrd="0" destOrd="0" presId="urn:microsoft.com/office/officeart/2008/layout/BubblePictureList"/>
    <dgm:cxn modelId="{D94F0B72-C7FA-477D-937B-71C3BF2C0463}" type="presParOf" srcId="{FF2A064F-E364-4634-862C-AC85ED96629D}" destId="{58020E8C-B56A-48D3-82BB-527E421FFB8B}" srcOrd="8" destOrd="0" presId="urn:microsoft.com/office/officeart/2008/layout/BubblePictureList"/>
    <dgm:cxn modelId="{FA64C201-A724-483E-AD86-BE615EF709DD}" type="presParOf" srcId="{FF2A064F-E364-4634-862C-AC85ED96629D}" destId="{40547AD1-79B4-4871-B23E-AA277504FBBE}" srcOrd="9" destOrd="0" presId="urn:microsoft.com/office/officeart/2008/layout/BubblePictureList"/>
    <dgm:cxn modelId="{2095345B-BD37-4116-A18E-F37FF3767EDB}" type="presParOf" srcId="{FF2A064F-E364-4634-862C-AC85ED96629D}" destId="{1C38B819-EDAC-40E0-99D3-766B74D95E63}" srcOrd="10" destOrd="0" presId="urn:microsoft.com/office/officeart/2008/layout/BubblePictureList"/>
    <dgm:cxn modelId="{8A105715-6B2A-4736-B464-6FFCF7392B63}" type="presParOf" srcId="{FF2A064F-E364-4634-862C-AC85ED96629D}" destId="{628418A6-8866-4C2C-ABB7-0C294F15A5CE}" srcOrd="11" destOrd="0" presId="urn:microsoft.com/office/officeart/2008/layout/BubblePictureList"/>
    <dgm:cxn modelId="{A1C4E2EC-917B-4214-8956-B644CBBB8125}" type="presParOf" srcId="{628418A6-8866-4C2C-ABB7-0C294F15A5CE}" destId="{374AFB9F-5217-49F0-A701-693BB725A1E1}" srcOrd="0" destOrd="0" presId="urn:microsoft.com/office/officeart/2008/layout/BubblePictureList"/>
    <dgm:cxn modelId="{B6C2C023-DA1A-4045-A8F5-7A3C68BFB530}" type="presParOf" srcId="{FF2A064F-E364-4634-862C-AC85ED96629D}" destId="{D07AB9BF-5433-43DC-9522-27B9EF007F81}" srcOrd="12" destOrd="0" presId="urn:microsoft.com/office/officeart/2008/layout/BubblePictureList"/>
    <dgm:cxn modelId="{E0C7F83C-FA02-43E3-902B-E7480A4573E4}" type="presParOf" srcId="{D07AB9BF-5433-43DC-9522-27B9EF007F81}" destId="{40C229C9-5D91-4D1E-BDF5-05E334F6FB52}" srcOrd="0" destOrd="0" presId="urn:microsoft.com/office/officeart/2008/layout/BubblePictureList"/>
    <dgm:cxn modelId="{279B4D47-90DD-4F97-9E80-4074002377CE}" type="presParOf" srcId="{FF2A064F-E364-4634-862C-AC85ED96629D}" destId="{AB53E4B7-453D-4276-8AFF-CCC8F356E7E1}" srcOrd="13" destOrd="0" presId="urn:microsoft.com/office/officeart/2008/layout/BubblePictureList"/>
    <dgm:cxn modelId="{16D4D3C0-AE25-4A84-9390-702BDC8261CA}" type="presParOf" srcId="{FF2A064F-E364-4634-862C-AC85ED96629D}" destId="{C2EF85E5-977C-4E34-AAB7-66089CF77A6A}" srcOrd="14" destOrd="0" presId="urn:microsoft.com/office/officeart/2008/layout/BubblePictureList"/>
    <dgm:cxn modelId="{8D808B76-1FE4-4123-BAD2-78B899A4371C}" type="presParOf" srcId="{FF2A064F-E364-4634-862C-AC85ED96629D}" destId="{511AF58A-921B-4ABE-AD7D-8F60182BC03E}" srcOrd="15" destOrd="0" presId="urn:microsoft.com/office/officeart/2008/layout/BubblePictureList"/>
    <dgm:cxn modelId="{85DC9C05-EE6C-4042-9B32-B3B022D97317}" type="presParOf" srcId="{511AF58A-921B-4ABE-AD7D-8F60182BC03E}" destId="{31FBD4EB-974F-4322-9859-8AA0AB236C5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39EE26-166F-4E5E-A376-7BC5110F776A}" type="doc">
      <dgm:prSet loTypeId="urn:microsoft.com/office/officeart/2008/layout/BubblePictureList" loCatId="picture" qsTypeId="urn:microsoft.com/office/officeart/2005/8/quickstyle/3d7" qsCatId="3D" csTypeId="urn:microsoft.com/office/officeart/2005/8/colors/colorful1#3" csCatId="colorful" phldr="1"/>
      <dgm:spPr/>
    </dgm:pt>
    <dgm:pt modelId="{3A27FBB8-BEA2-440A-83A6-0D8C2624A936}">
      <dgm:prSet phldrT="[Tekst]" custT="1"/>
      <dgm:spPr/>
      <dgm:t>
        <a:bodyPr/>
        <a:lstStyle/>
        <a:p>
          <a:endParaRPr lang="pl-PL" sz="1800" dirty="0" smtClean="0"/>
        </a:p>
        <a:p>
          <a:endParaRPr lang="pl-PL" sz="1800" dirty="0" smtClean="0"/>
        </a:p>
        <a:p>
          <a:endParaRPr lang="pl-PL" sz="1800" dirty="0" smtClean="0"/>
        </a:p>
        <a:p>
          <a:endParaRPr lang="pl-PL" sz="1800" dirty="0" smtClean="0"/>
        </a:p>
      </dgm:t>
    </dgm:pt>
    <dgm:pt modelId="{3CDA6682-A2F6-4F33-BDE6-2EAB138A9E86}" type="parTrans" cxnId="{2E9619D5-0B46-46CC-93A0-F9012BEF4D69}">
      <dgm:prSet/>
      <dgm:spPr/>
      <dgm:t>
        <a:bodyPr/>
        <a:lstStyle/>
        <a:p>
          <a:endParaRPr lang="pl-PL"/>
        </a:p>
      </dgm:t>
    </dgm:pt>
    <dgm:pt modelId="{5D4C07AE-A690-4457-BE31-F64E9D77E871}" type="sibTrans" cxnId="{2E9619D5-0B46-46CC-93A0-F9012BEF4D6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pres?slideindex=1&amp;slidetitle="/>
          </dgm14:cNvPr>
        </a:ext>
      </dgm:extLst>
    </dgm:pt>
    <dgm:pt modelId="{83CCEF0E-5ADD-406D-8DE9-7893C5AD7AF6}" type="pres">
      <dgm:prSet presAssocID="{7B39EE26-166F-4E5E-A376-7BC5110F776A}" presName="Name0" presStyleCnt="0">
        <dgm:presLayoutVars>
          <dgm:chMax val="8"/>
          <dgm:chPref val="8"/>
          <dgm:dir/>
        </dgm:presLayoutVars>
      </dgm:prSet>
      <dgm:spPr/>
    </dgm:pt>
    <dgm:pt modelId="{0B2D227A-1961-4FCC-A3CB-5FDBA19E9FA9}" type="pres">
      <dgm:prSet presAssocID="{3A27FBB8-BEA2-440A-83A6-0D8C2624A936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D23C0B-2BDD-4FA4-92EB-8E28841D2A27}" type="pres">
      <dgm:prSet presAssocID="{3A27FBB8-BEA2-440A-83A6-0D8C2624A936}" presName="image_accent_1" presStyleCnt="0"/>
      <dgm:spPr/>
    </dgm:pt>
    <dgm:pt modelId="{9A021068-9744-4F2A-BEFC-BD7AD210E63D}" type="pres">
      <dgm:prSet presAssocID="{3A27FBB8-BEA2-440A-83A6-0D8C2624A936}" presName="imageAccentRepeatNode" presStyleLbl="alignNode1" presStyleIdx="0" presStyleCnt="2"/>
      <dgm:spPr/>
    </dgm:pt>
    <dgm:pt modelId="{A996C1DA-791F-4849-979C-EEF21E4A6E1F}" type="pres">
      <dgm:prSet presAssocID="{3A27FBB8-BEA2-440A-83A6-0D8C2624A936}" presName="accent_1" presStyleLbl="alignNode1" presStyleIdx="1" presStyleCnt="2"/>
      <dgm:spPr/>
    </dgm:pt>
    <dgm:pt modelId="{E11810F4-B3A2-47A6-A7EF-6205D2B46CEE}" type="pres">
      <dgm:prSet presAssocID="{5D4C07AE-A690-4457-BE31-F64E9D77E871}" presName="image_1" presStyleCnt="0"/>
      <dgm:spPr/>
    </dgm:pt>
    <dgm:pt modelId="{63726258-1DE1-4616-9417-6D3DD443035F}" type="pres">
      <dgm:prSet presAssocID="{5D4C07AE-A690-4457-BE31-F64E9D77E871}" presName="imageRepeatNode" presStyleLbl="fgImgPlace1" presStyleIdx="0" presStyleCnt="1"/>
      <dgm:spPr/>
      <dgm:t>
        <a:bodyPr/>
        <a:lstStyle/>
        <a:p>
          <a:endParaRPr lang="pl-PL"/>
        </a:p>
      </dgm:t>
    </dgm:pt>
  </dgm:ptLst>
  <dgm:cxnLst>
    <dgm:cxn modelId="{21957067-C611-4D89-82D5-C6D139E8735C}" type="presOf" srcId="{7B39EE26-166F-4E5E-A376-7BC5110F776A}" destId="{83CCEF0E-5ADD-406D-8DE9-7893C5AD7AF6}" srcOrd="0" destOrd="0" presId="urn:microsoft.com/office/officeart/2008/layout/BubblePictureList"/>
    <dgm:cxn modelId="{2E9619D5-0B46-46CC-93A0-F9012BEF4D69}" srcId="{7B39EE26-166F-4E5E-A376-7BC5110F776A}" destId="{3A27FBB8-BEA2-440A-83A6-0D8C2624A936}" srcOrd="0" destOrd="0" parTransId="{3CDA6682-A2F6-4F33-BDE6-2EAB138A9E86}" sibTransId="{5D4C07AE-A690-4457-BE31-F64E9D77E871}"/>
    <dgm:cxn modelId="{0E8B1B45-221C-4CD2-A280-253174550462}" type="presOf" srcId="{3A27FBB8-BEA2-440A-83A6-0D8C2624A936}" destId="{0B2D227A-1961-4FCC-A3CB-5FDBA19E9FA9}" srcOrd="0" destOrd="0" presId="urn:microsoft.com/office/officeart/2008/layout/BubblePictureList"/>
    <dgm:cxn modelId="{00EC2527-1E7D-4DE6-B97B-909CC95AEC9E}" type="presOf" srcId="{5D4C07AE-A690-4457-BE31-F64E9D77E871}" destId="{63726258-1DE1-4616-9417-6D3DD443035F}" srcOrd="0" destOrd="0" presId="urn:microsoft.com/office/officeart/2008/layout/BubblePictureList"/>
    <dgm:cxn modelId="{6376C660-0481-400F-8DFF-C9662F2C77D2}" type="presParOf" srcId="{83CCEF0E-5ADD-406D-8DE9-7893C5AD7AF6}" destId="{0B2D227A-1961-4FCC-A3CB-5FDBA19E9FA9}" srcOrd="0" destOrd="0" presId="urn:microsoft.com/office/officeart/2008/layout/BubblePictureList"/>
    <dgm:cxn modelId="{25CD336C-310A-41AC-886B-8091194934C8}" type="presParOf" srcId="{83CCEF0E-5ADD-406D-8DE9-7893C5AD7AF6}" destId="{6BD23C0B-2BDD-4FA4-92EB-8E28841D2A27}" srcOrd="1" destOrd="0" presId="urn:microsoft.com/office/officeart/2008/layout/BubblePictureList"/>
    <dgm:cxn modelId="{594CF1B9-5C2C-49CD-93B4-54C5FEDF2888}" type="presParOf" srcId="{6BD23C0B-2BDD-4FA4-92EB-8E28841D2A27}" destId="{9A021068-9744-4F2A-BEFC-BD7AD210E63D}" srcOrd="0" destOrd="0" presId="urn:microsoft.com/office/officeart/2008/layout/BubblePictureList"/>
    <dgm:cxn modelId="{A1DA65D6-EE23-45D8-8506-1B26A09D6585}" type="presParOf" srcId="{83CCEF0E-5ADD-406D-8DE9-7893C5AD7AF6}" destId="{A996C1DA-791F-4849-979C-EEF21E4A6E1F}" srcOrd="2" destOrd="0" presId="urn:microsoft.com/office/officeart/2008/layout/BubblePictureList"/>
    <dgm:cxn modelId="{8A4895A5-DB4F-4D87-A760-166FAB4C4706}" type="presParOf" srcId="{83CCEF0E-5ADD-406D-8DE9-7893C5AD7AF6}" destId="{E11810F4-B3A2-47A6-A7EF-6205D2B46CEE}" srcOrd="3" destOrd="0" presId="urn:microsoft.com/office/officeart/2008/layout/BubblePictureList"/>
    <dgm:cxn modelId="{75B3E5A2-1279-441B-8BB4-7E8BE10CDE93}" type="presParOf" srcId="{E11810F4-B3A2-47A6-A7EF-6205D2B46CEE}" destId="{63726258-1DE1-4616-9417-6D3DD443035F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134797-E545-4815-80CA-7C4EFA17BC40}" type="doc">
      <dgm:prSet loTypeId="urn:microsoft.com/office/officeart/2008/layout/BubblePictureList" loCatId="picture" qsTypeId="urn:microsoft.com/office/officeart/2005/8/quickstyle/3d7" qsCatId="3D" csTypeId="urn:microsoft.com/office/officeart/2005/8/colors/colorful5" csCatId="colorful" phldr="1"/>
      <dgm:spPr/>
    </dgm:pt>
    <dgm:pt modelId="{D2AC41D4-2878-486C-A1E7-2E459890ACA4}">
      <dgm:prSet phldrT="[Tekst]"/>
      <dgm:spPr/>
      <dgm:t>
        <a:bodyPr/>
        <a:lstStyle/>
        <a:p>
          <a:r>
            <a:rPr lang="pl-PL" dirty="0" smtClean="0"/>
            <a:t>            </a:t>
          </a:r>
          <a:endParaRPr lang="pl-PL" dirty="0"/>
        </a:p>
      </dgm:t>
    </dgm:pt>
    <dgm:pt modelId="{4D5D9C97-BB64-4B4A-88E9-59956640FEFA}" type="parTrans" cxnId="{60DA1477-2252-467B-9256-B94497DC2477}">
      <dgm:prSet/>
      <dgm:spPr/>
      <dgm:t>
        <a:bodyPr/>
        <a:lstStyle/>
        <a:p>
          <a:endParaRPr lang="pl-PL"/>
        </a:p>
      </dgm:t>
    </dgm:pt>
    <dgm:pt modelId="{F12DF049-F61E-4344-82FE-DCA05B3FCFAD}" type="sibTrans" cxnId="{60DA1477-2252-467B-9256-B94497DC247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pres?slideindex=1&amp;slidetitle="/>
          </dgm14:cNvPr>
        </a:ext>
      </dgm:extLst>
    </dgm:pt>
    <dgm:pt modelId="{2305C2D0-2B44-4C1F-BA55-280E3A7C7B63}" type="pres">
      <dgm:prSet presAssocID="{19134797-E545-4815-80CA-7C4EFA17BC40}" presName="Name0" presStyleCnt="0">
        <dgm:presLayoutVars>
          <dgm:chMax val="8"/>
          <dgm:chPref val="8"/>
          <dgm:dir/>
        </dgm:presLayoutVars>
      </dgm:prSet>
      <dgm:spPr/>
    </dgm:pt>
    <dgm:pt modelId="{97532045-072F-4BB0-9BC3-B1A6D82F0C95}" type="pres">
      <dgm:prSet presAssocID="{D2AC41D4-2878-486C-A1E7-2E459890ACA4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3BF710-9291-4C25-B975-17C696560F3F}" type="pres">
      <dgm:prSet presAssocID="{D2AC41D4-2878-486C-A1E7-2E459890ACA4}" presName="image_accent_1" presStyleCnt="0"/>
      <dgm:spPr/>
    </dgm:pt>
    <dgm:pt modelId="{D977BB5B-49D1-44F3-B0B8-F3E3DFB656E1}" type="pres">
      <dgm:prSet presAssocID="{D2AC41D4-2878-486C-A1E7-2E459890ACA4}" presName="imageAccentRepeatNode" presStyleLbl="alignNode1" presStyleIdx="0" presStyleCnt="2"/>
      <dgm:spPr/>
    </dgm:pt>
    <dgm:pt modelId="{F4D63F29-2C67-43CC-A337-383D83C632D9}" type="pres">
      <dgm:prSet presAssocID="{D2AC41D4-2878-486C-A1E7-2E459890ACA4}" presName="accent_1" presStyleLbl="alignNode1" presStyleIdx="1" presStyleCnt="2" custLinFactX="-200000" custLinFactY="196347" custLinFactNeighborX="-255263" custLinFactNeighborY="200000"/>
      <dgm:spPr/>
    </dgm:pt>
    <dgm:pt modelId="{FE3408EA-8332-465B-AE34-55C508982EFC}" type="pres">
      <dgm:prSet presAssocID="{F12DF049-F61E-4344-82FE-DCA05B3FCFAD}" presName="image_1" presStyleCnt="0"/>
      <dgm:spPr/>
    </dgm:pt>
    <dgm:pt modelId="{0EC17BE5-1E0E-45E2-AD0F-B4E6267ABA36}" type="pres">
      <dgm:prSet presAssocID="{F12DF049-F61E-4344-82FE-DCA05B3FCFAD}" presName="imageRepeatNode" presStyleLbl="fgImgPlace1" presStyleIdx="0" presStyleCnt="1"/>
      <dgm:spPr/>
      <dgm:t>
        <a:bodyPr/>
        <a:lstStyle/>
        <a:p>
          <a:endParaRPr lang="pl-PL"/>
        </a:p>
      </dgm:t>
    </dgm:pt>
  </dgm:ptLst>
  <dgm:cxnLst>
    <dgm:cxn modelId="{26866C89-CC98-41DD-9F2A-1D9560FA328F}" type="presOf" srcId="{19134797-E545-4815-80CA-7C4EFA17BC40}" destId="{2305C2D0-2B44-4C1F-BA55-280E3A7C7B63}" srcOrd="0" destOrd="0" presId="urn:microsoft.com/office/officeart/2008/layout/BubblePictureList"/>
    <dgm:cxn modelId="{7ABBD21E-0F68-4253-917C-9DE14A565E9A}" type="presOf" srcId="{F12DF049-F61E-4344-82FE-DCA05B3FCFAD}" destId="{0EC17BE5-1E0E-45E2-AD0F-B4E6267ABA36}" srcOrd="0" destOrd="0" presId="urn:microsoft.com/office/officeart/2008/layout/BubblePictureList"/>
    <dgm:cxn modelId="{C65E945F-6E4C-4CD4-A04C-67636E5A06D4}" type="presOf" srcId="{D2AC41D4-2878-486C-A1E7-2E459890ACA4}" destId="{97532045-072F-4BB0-9BC3-B1A6D82F0C95}" srcOrd="0" destOrd="0" presId="urn:microsoft.com/office/officeart/2008/layout/BubblePictureList"/>
    <dgm:cxn modelId="{60DA1477-2252-467B-9256-B94497DC2477}" srcId="{19134797-E545-4815-80CA-7C4EFA17BC40}" destId="{D2AC41D4-2878-486C-A1E7-2E459890ACA4}" srcOrd="0" destOrd="0" parTransId="{4D5D9C97-BB64-4B4A-88E9-59956640FEFA}" sibTransId="{F12DF049-F61E-4344-82FE-DCA05B3FCFAD}"/>
    <dgm:cxn modelId="{5D7AB98E-20A0-47D3-A397-44CF4F0D37E9}" type="presParOf" srcId="{2305C2D0-2B44-4C1F-BA55-280E3A7C7B63}" destId="{97532045-072F-4BB0-9BC3-B1A6D82F0C95}" srcOrd="0" destOrd="0" presId="urn:microsoft.com/office/officeart/2008/layout/BubblePictureList"/>
    <dgm:cxn modelId="{DB2D0E4D-C9AE-4D76-88FC-765903C19BC1}" type="presParOf" srcId="{2305C2D0-2B44-4C1F-BA55-280E3A7C7B63}" destId="{483BF710-9291-4C25-B975-17C696560F3F}" srcOrd="1" destOrd="0" presId="urn:microsoft.com/office/officeart/2008/layout/BubblePictureList"/>
    <dgm:cxn modelId="{F3BB9886-54B3-4324-8642-C6F49114D80F}" type="presParOf" srcId="{483BF710-9291-4C25-B975-17C696560F3F}" destId="{D977BB5B-49D1-44F3-B0B8-F3E3DFB656E1}" srcOrd="0" destOrd="0" presId="urn:microsoft.com/office/officeart/2008/layout/BubblePictureList"/>
    <dgm:cxn modelId="{04BC3AE1-90D9-4744-8A07-15F4F3ED8189}" type="presParOf" srcId="{2305C2D0-2B44-4C1F-BA55-280E3A7C7B63}" destId="{F4D63F29-2C67-43CC-A337-383D83C632D9}" srcOrd="2" destOrd="0" presId="urn:microsoft.com/office/officeart/2008/layout/BubblePictureList"/>
    <dgm:cxn modelId="{E97E2893-2C20-407A-9972-8BB3D207D535}" type="presParOf" srcId="{2305C2D0-2B44-4C1F-BA55-280E3A7C7B63}" destId="{FE3408EA-8332-465B-AE34-55C508982EFC}" srcOrd="3" destOrd="0" presId="urn:microsoft.com/office/officeart/2008/layout/BubblePictureList"/>
    <dgm:cxn modelId="{0A72C1EE-28DD-48E0-94A5-D9A3D63BCB7C}" type="presParOf" srcId="{FE3408EA-8332-465B-AE34-55C508982EFC}" destId="{0EC17BE5-1E0E-45E2-AD0F-B4E6267ABA36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61823D-E1E2-43B8-ADAE-98C1C283E56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#4" csCatId="colorful" phldr="1"/>
      <dgm:spPr/>
    </dgm:pt>
    <dgm:pt modelId="{B8819B32-43B3-4200-9720-488DB7D1FA7C}">
      <dgm:prSet phldrT="[Tekst]"/>
      <dgm:spPr/>
      <dgm:t>
        <a:bodyPr/>
        <a:lstStyle/>
        <a:p>
          <a:r>
            <a:rPr lang="pl-PL" dirty="0" smtClean="0"/>
            <a:t>Kurort nadmorski</a:t>
          </a:r>
          <a:endParaRPr lang="pl-PL" dirty="0"/>
        </a:p>
      </dgm:t>
    </dgm:pt>
    <dgm:pt modelId="{B30EEBEE-F9C2-4EB2-A6C0-7C12D3FFB493}" type="parTrans" cxnId="{32B69D6A-AFCD-4CE0-A653-D184EABE685F}">
      <dgm:prSet/>
      <dgm:spPr/>
      <dgm:t>
        <a:bodyPr/>
        <a:lstStyle/>
        <a:p>
          <a:endParaRPr lang="pl-PL"/>
        </a:p>
      </dgm:t>
    </dgm:pt>
    <dgm:pt modelId="{FC429BAF-3E00-4395-9C4E-71BA6252E553}" type="sibTrans" cxnId="{32B69D6A-AFCD-4CE0-A653-D184EABE685F}">
      <dgm:prSet/>
      <dgm:spPr/>
      <dgm:t>
        <a:bodyPr/>
        <a:lstStyle/>
        <a:p>
          <a:endParaRPr lang="pl-PL"/>
        </a:p>
      </dgm:t>
    </dgm:pt>
    <dgm:pt modelId="{5B994E1C-7B21-4E55-A568-CFD19DAC4D8B}">
      <dgm:prSet phldrT="[Tekst]"/>
      <dgm:spPr/>
      <dgm:t>
        <a:bodyPr/>
        <a:lstStyle/>
        <a:p>
          <a:r>
            <a:rPr lang="pl-PL" dirty="0" smtClean="0"/>
            <a:t>Malbork</a:t>
          </a:r>
          <a:endParaRPr lang="pl-PL" dirty="0"/>
        </a:p>
      </dgm:t>
    </dgm:pt>
    <dgm:pt modelId="{54037837-1611-453A-8ADC-2D413DC80E22}" type="parTrans" cxnId="{6A76F1F8-9081-4ACA-ADFB-F55A0BD6B770}">
      <dgm:prSet/>
      <dgm:spPr/>
      <dgm:t>
        <a:bodyPr/>
        <a:lstStyle/>
        <a:p>
          <a:endParaRPr lang="pl-PL"/>
        </a:p>
      </dgm:t>
    </dgm:pt>
    <dgm:pt modelId="{FE62137F-76D0-42D3-9CB8-288C91988F37}" type="sibTrans" cxnId="{6A76F1F8-9081-4ACA-ADFB-F55A0BD6B770}">
      <dgm:prSet/>
      <dgm:spPr/>
      <dgm:t>
        <a:bodyPr/>
        <a:lstStyle/>
        <a:p>
          <a:endParaRPr lang="pl-PL"/>
        </a:p>
      </dgm:t>
    </dgm:pt>
    <dgm:pt modelId="{F370A40F-1E8D-429E-873A-058871174060}">
      <dgm:prSet phldrT="[Tekst]"/>
      <dgm:spPr/>
      <dgm:t>
        <a:bodyPr/>
        <a:lstStyle/>
        <a:p>
          <a:r>
            <a:rPr lang="pl-PL" dirty="0" smtClean="0"/>
            <a:t>Kaliningrad</a:t>
          </a:r>
          <a:endParaRPr lang="pl-PL" dirty="0"/>
        </a:p>
      </dgm:t>
    </dgm:pt>
    <dgm:pt modelId="{2D7E6258-3E72-4EBA-A2DA-83CC91436E9B}" type="parTrans" cxnId="{D23DB788-0CE7-4216-88B3-6248EB6D127C}">
      <dgm:prSet/>
      <dgm:spPr/>
      <dgm:t>
        <a:bodyPr/>
        <a:lstStyle/>
        <a:p>
          <a:endParaRPr lang="pl-PL"/>
        </a:p>
      </dgm:t>
    </dgm:pt>
    <dgm:pt modelId="{D62AF786-E7DD-4F4B-BA00-2CD6A51DD56F}" type="sibTrans" cxnId="{D23DB788-0CE7-4216-88B3-6248EB6D127C}">
      <dgm:prSet/>
      <dgm:spPr/>
      <dgm:t>
        <a:bodyPr/>
        <a:lstStyle/>
        <a:p>
          <a:endParaRPr lang="pl-PL"/>
        </a:p>
      </dgm:t>
    </dgm:pt>
    <dgm:pt modelId="{0D1AD4EA-0031-4795-9693-F4851E53DCA0}">
      <dgm:prSet phldrT="[Tekst]"/>
      <dgm:spPr/>
      <dgm:t>
        <a:bodyPr/>
        <a:lstStyle/>
        <a:p>
          <a:r>
            <a:rPr lang="pl-PL" dirty="0" smtClean="0"/>
            <a:t>Zajęcia praktyczne</a:t>
          </a:r>
          <a:endParaRPr lang="pl-PL" dirty="0"/>
        </a:p>
      </dgm:t>
    </dgm:pt>
    <dgm:pt modelId="{686B63A7-570D-4930-BEC2-C9F20737B79C}" type="parTrans" cxnId="{57976FA9-C6D7-447F-B85D-61AB1220D871}">
      <dgm:prSet/>
      <dgm:spPr/>
      <dgm:t>
        <a:bodyPr/>
        <a:lstStyle/>
        <a:p>
          <a:endParaRPr lang="pl-PL"/>
        </a:p>
      </dgm:t>
    </dgm:pt>
    <dgm:pt modelId="{10CD1901-0EC9-47B0-87DE-9195FAD3D8F2}" type="sibTrans" cxnId="{57976FA9-C6D7-447F-B85D-61AB1220D871}">
      <dgm:prSet/>
      <dgm:spPr/>
      <dgm:t>
        <a:bodyPr/>
        <a:lstStyle/>
        <a:p>
          <a:endParaRPr lang="pl-PL"/>
        </a:p>
      </dgm:t>
    </dgm:pt>
    <dgm:pt modelId="{191D150C-50F9-4922-8A8A-712A491B4E04}">
      <dgm:prSet phldrT="[Tekst]"/>
      <dgm:spPr/>
      <dgm:t>
        <a:bodyPr/>
        <a:lstStyle/>
        <a:p>
          <a:r>
            <a:rPr lang="pl-PL" dirty="0" smtClean="0"/>
            <a:t>Mierzeja Kurska</a:t>
          </a:r>
          <a:endParaRPr lang="pl-PL" dirty="0"/>
        </a:p>
      </dgm:t>
    </dgm:pt>
    <dgm:pt modelId="{117166EC-F618-447B-8474-55C2B1ED8CC0}" type="parTrans" cxnId="{E40D464F-551C-459E-BB85-CEC5BF81DAD5}">
      <dgm:prSet/>
      <dgm:spPr/>
      <dgm:t>
        <a:bodyPr/>
        <a:lstStyle/>
        <a:p>
          <a:endParaRPr lang="pl-PL"/>
        </a:p>
      </dgm:t>
    </dgm:pt>
    <dgm:pt modelId="{E3FBB42E-EAC1-4270-9C3C-82DF44062960}" type="sibTrans" cxnId="{E40D464F-551C-459E-BB85-CEC5BF81DAD5}">
      <dgm:prSet/>
      <dgm:spPr/>
      <dgm:t>
        <a:bodyPr/>
        <a:lstStyle/>
        <a:p>
          <a:endParaRPr lang="pl-PL"/>
        </a:p>
      </dgm:t>
    </dgm:pt>
    <dgm:pt modelId="{92784E6B-1B43-44BD-B58C-DC8E0901F449}">
      <dgm:prSet phldrT="[Tekst]"/>
      <dgm:spPr/>
      <dgm:t>
        <a:bodyPr/>
        <a:lstStyle/>
        <a:p>
          <a:r>
            <a:rPr lang="pl-PL" dirty="0" smtClean="0"/>
            <a:t>Wyjazd nad morze</a:t>
          </a:r>
          <a:endParaRPr lang="pl-PL" dirty="0"/>
        </a:p>
      </dgm:t>
    </dgm:pt>
    <dgm:pt modelId="{A18D0517-C74E-40C4-9E33-A7731A17FFC4}" type="parTrans" cxnId="{1A5D99B6-D421-4945-B4D9-58293BC29C77}">
      <dgm:prSet/>
      <dgm:spPr/>
      <dgm:t>
        <a:bodyPr/>
        <a:lstStyle/>
        <a:p>
          <a:endParaRPr lang="pl-PL"/>
        </a:p>
      </dgm:t>
    </dgm:pt>
    <dgm:pt modelId="{EB2BD34F-6DD1-4A3D-B4C8-F3BDE555BACD}" type="sibTrans" cxnId="{1A5D99B6-D421-4945-B4D9-58293BC29C77}">
      <dgm:prSet/>
      <dgm:spPr/>
      <dgm:t>
        <a:bodyPr/>
        <a:lstStyle/>
        <a:p>
          <a:endParaRPr lang="pl-PL"/>
        </a:p>
      </dgm:t>
    </dgm:pt>
    <dgm:pt modelId="{1F91D616-4DBF-478D-8B63-C00FD09DC4CE}">
      <dgm:prSet phldrT="[Tekst]"/>
      <dgm:spPr/>
      <dgm:t>
        <a:bodyPr/>
        <a:lstStyle/>
        <a:p>
          <a:r>
            <a:rPr lang="pl-PL" dirty="0" smtClean="0"/>
            <a:t>Zakończenie roku </a:t>
          </a:r>
          <a:r>
            <a:rPr lang="pl-PL" dirty="0" smtClean="0"/>
            <a:t>szkolnego</a:t>
          </a:r>
          <a:endParaRPr lang="pl-PL" dirty="0"/>
        </a:p>
      </dgm:t>
    </dgm:pt>
    <dgm:pt modelId="{E0133BBA-279E-4806-9AED-9E738BCF6BA6}" type="parTrans" cxnId="{207EE53F-AD83-40DC-84F5-1C184D8468FC}">
      <dgm:prSet/>
      <dgm:spPr/>
      <dgm:t>
        <a:bodyPr/>
        <a:lstStyle/>
        <a:p>
          <a:endParaRPr lang="pl-PL"/>
        </a:p>
      </dgm:t>
    </dgm:pt>
    <dgm:pt modelId="{3FF204B2-ECD8-4DBB-B126-0854B0FEF8D9}" type="sibTrans" cxnId="{207EE53F-AD83-40DC-84F5-1C184D8468FC}">
      <dgm:prSet/>
      <dgm:spPr/>
      <dgm:t>
        <a:bodyPr/>
        <a:lstStyle/>
        <a:p>
          <a:endParaRPr lang="pl-PL"/>
        </a:p>
      </dgm:t>
    </dgm:pt>
    <dgm:pt modelId="{AEAA46A3-DB3D-4042-AA7B-87F147F5CE98}">
      <dgm:prSet phldrT="[Tekst]"/>
      <dgm:spPr/>
      <dgm:t>
        <a:bodyPr/>
        <a:lstStyle/>
        <a:p>
          <a:r>
            <a:rPr lang="pl-PL" dirty="0" smtClean="0"/>
            <a:t>Zwiedzanie fortu</a:t>
          </a:r>
          <a:endParaRPr lang="pl-PL" dirty="0"/>
        </a:p>
      </dgm:t>
    </dgm:pt>
    <dgm:pt modelId="{3A15BAF2-4B5D-4FF1-882E-57A4C889EB0B}" type="parTrans" cxnId="{CBF8FCD1-6473-4076-9BC6-A178A4B044D2}">
      <dgm:prSet/>
      <dgm:spPr/>
      <dgm:t>
        <a:bodyPr/>
        <a:lstStyle/>
        <a:p>
          <a:endParaRPr lang="pl-PL"/>
        </a:p>
      </dgm:t>
    </dgm:pt>
    <dgm:pt modelId="{08C429A1-9AEE-4D43-9FCC-5D58E8ECFA25}" type="sibTrans" cxnId="{CBF8FCD1-6473-4076-9BC6-A178A4B044D2}">
      <dgm:prSet/>
      <dgm:spPr/>
      <dgm:t>
        <a:bodyPr/>
        <a:lstStyle/>
        <a:p>
          <a:endParaRPr lang="pl-PL"/>
        </a:p>
      </dgm:t>
    </dgm:pt>
    <dgm:pt modelId="{66AD7C1D-31C1-4591-A38D-E9EACCFD793D}" type="pres">
      <dgm:prSet presAssocID="{4061823D-E1E2-43B8-ADAE-98C1C283E56B}" presName="Name0" presStyleCnt="0">
        <dgm:presLayoutVars>
          <dgm:dir/>
          <dgm:resizeHandles val="exact"/>
        </dgm:presLayoutVars>
      </dgm:prSet>
      <dgm:spPr/>
    </dgm:pt>
    <dgm:pt modelId="{B2F853C6-9633-4081-B02B-3904CC6EB264}" type="pres">
      <dgm:prSet presAssocID="{B8819B32-43B3-4200-9720-488DB7D1FA7C}" presName="composite" presStyleCnt="0"/>
      <dgm:spPr/>
    </dgm:pt>
    <dgm:pt modelId="{709F0ACD-43BA-4C0A-AF32-438EF47C2267}" type="pres">
      <dgm:prSet presAssocID="{B8819B32-43B3-4200-9720-488DB7D1FA7C}" presName="rect1" presStyleLbl="bgImgPlace1" presStyleIdx="0" presStyleCnt="8" custLinFactX="10860" custLinFactNeighborX="100000" custLinFactNeighborY="-14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pres?slideindex=1&amp;slidetitle="/>
          </dgm14:cNvPr>
        </a:ext>
      </dgm:extLst>
    </dgm:pt>
    <dgm:pt modelId="{576F8650-D446-489F-BD64-5263DD8D53E1}" type="pres">
      <dgm:prSet presAssocID="{B8819B32-43B3-4200-9720-488DB7D1FA7C}" presName="wedgeRectCallout1" presStyleLbl="node1" presStyleIdx="0" presStyleCnt="8" custLinFactX="27006" custLinFactNeighborX="100000" custLinFactNeighborY="-180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E7FC60-ECCA-4279-B62E-232B9766EA83}" type="pres">
      <dgm:prSet presAssocID="{FC429BAF-3E00-4395-9C4E-71BA6252E553}" presName="sibTrans" presStyleCnt="0"/>
      <dgm:spPr/>
    </dgm:pt>
    <dgm:pt modelId="{02C7A545-8603-44FD-B0B0-A38D1F9B2344}" type="pres">
      <dgm:prSet presAssocID="{5B994E1C-7B21-4E55-A568-CFD19DAC4D8B}" presName="composite" presStyleCnt="0"/>
      <dgm:spPr/>
    </dgm:pt>
    <dgm:pt modelId="{A812F4B6-C190-47A5-AD06-962F5D1B764E}" type="pres">
      <dgm:prSet presAssocID="{5B994E1C-7B21-4E55-A568-CFD19DAC4D8B}" presName="rect1" presStyleLbl="bgImgPlace1" presStyleIdx="1" presStyleCnt="8" custLinFactX="-10889" custLinFactNeighborX="-100000" custLinFactNeighborY="-14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pres?slideindex=1&amp;slidetitle="/>
          </dgm14:cNvPr>
        </a:ext>
      </dgm:extLst>
    </dgm:pt>
    <dgm:pt modelId="{A7CB3C53-E7A3-4CE3-9DAA-723021CE9DDE}" type="pres">
      <dgm:prSet presAssocID="{5B994E1C-7B21-4E55-A568-CFD19DAC4D8B}" presName="wedgeRectCallout1" presStyleLbl="node1" presStyleIdx="1" presStyleCnt="8" custLinFactX="-22150" custLinFactNeighborX="-100000" custLinFactNeighborY="-180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42D684-EAB4-45D2-B673-C08EC27528FC}" type="pres">
      <dgm:prSet presAssocID="{FE62137F-76D0-42D3-9CB8-288C91988F37}" presName="sibTrans" presStyleCnt="0"/>
      <dgm:spPr/>
    </dgm:pt>
    <dgm:pt modelId="{2CD1E3A6-BAAF-42C9-86B6-E7E9F1268267}" type="pres">
      <dgm:prSet presAssocID="{F370A40F-1E8D-429E-873A-058871174060}" presName="composite" presStyleCnt="0"/>
      <dgm:spPr/>
    </dgm:pt>
    <dgm:pt modelId="{3CA697AA-35D8-4187-A46E-FD4CCA18AF39}" type="pres">
      <dgm:prSet presAssocID="{F370A40F-1E8D-429E-873A-058871174060}" presName="rect1" presStyleLbl="bgImgPlace1" presStyleIdx="2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6" action="ppaction://hlinkpres?slideindex=1&amp;slidetitle="/>
          </dgm14:cNvPr>
        </a:ext>
      </dgm:extLst>
    </dgm:pt>
    <dgm:pt modelId="{E0F91C3C-6A31-4424-97DB-32B23EA03DC8}" type="pres">
      <dgm:prSet presAssocID="{F370A40F-1E8D-429E-873A-058871174060}" presName="wedgeRectCallout1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2EB7D2-B759-463B-83F8-F88032C8E4E9}" type="pres">
      <dgm:prSet presAssocID="{D62AF786-E7DD-4F4B-BA00-2CD6A51DD56F}" presName="sibTrans" presStyleCnt="0"/>
      <dgm:spPr/>
    </dgm:pt>
    <dgm:pt modelId="{F0F0BFFB-13FF-4064-B016-D9343EA475C8}" type="pres">
      <dgm:prSet presAssocID="{0D1AD4EA-0031-4795-9693-F4851E53DCA0}" presName="composite" presStyleCnt="0"/>
      <dgm:spPr/>
    </dgm:pt>
    <dgm:pt modelId="{835A1453-EA92-4FCF-B039-AD40BE73E878}" type="pres">
      <dgm:prSet presAssocID="{0D1AD4EA-0031-4795-9693-F4851E53DCA0}" presName="rect1" presStyleLbl="bgImgPlace1" presStyleIdx="3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8" action="ppaction://hlinkpres?slideindex=1&amp;slidetitle="/>
          </dgm14:cNvPr>
        </a:ext>
      </dgm:extLst>
    </dgm:pt>
    <dgm:pt modelId="{EE66868D-5281-466E-B1CE-90EBC453DFE1}" type="pres">
      <dgm:prSet presAssocID="{0D1AD4EA-0031-4795-9693-F4851E53DCA0}" presName="wedgeRectCallout1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F24B03-3588-4334-A70B-AB02442E8775}" type="pres">
      <dgm:prSet presAssocID="{10CD1901-0EC9-47B0-87DE-9195FAD3D8F2}" presName="sibTrans" presStyleCnt="0"/>
      <dgm:spPr/>
    </dgm:pt>
    <dgm:pt modelId="{7C4E54D0-350E-4C99-82D4-D0287C33DE85}" type="pres">
      <dgm:prSet presAssocID="{191D150C-50F9-4922-8A8A-712A491B4E04}" presName="composite" presStyleCnt="0"/>
      <dgm:spPr/>
    </dgm:pt>
    <dgm:pt modelId="{71373D4A-DE4A-49FD-B12C-33E0AD867114}" type="pres">
      <dgm:prSet presAssocID="{191D150C-50F9-4922-8A8A-712A491B4E04}" presName="rect1" presStyleLbl="bgImgPlace1" presStyleIdx="4" presStyleCnt="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0" action="ppaction://hlinkpres?slideindex=1&amp;slidetitle="/>
          </dgm14:cNvPr>
        </a:ext>
      </dgm:extLst>
    </dgm:pt>
    <dgm:pt modelId="{85BAED87-849F-4DC4-9DD4-32CE518091DB}" type="pres">
      <dgm:prSet presAssocID="{191D150C-50F9-4922-8A8A-712A491B4E04}" presName="wedgeRectCallout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28D8AC-E486-410B-B673-E9D67BC0615F}" type="pres">
      <dgm:prSet presAssocID="{E3FBB42E-EAC1-4270-9C3C-82DF44062960}" presName="sibTrans" presStyleCnt="0"/>
      <dgm:spPr/>
    </dgm:pt>
    <dgm:pt modelId="{AE612D5F-5C6D-4901-869F-E5EEBD26DE7C}" type="pres">
      <dgm:prSet presAssocID="{92784E6B-1B43-44BD-B58C-DC8E0901F449}" presName="composite" presStyleCnt="0"/>
      <dgm:spPr/>
    </dgm:pt>
    <dgm:pt modelId="{8608F807-60D1-48D3-9DB5-AFED7F4CA629}" type="pres">
      <dgm:prSet presAssocID="{92784E6B-1B43-44BD-B58C-DC8E0901F449}" presName="rect1" presStyleLbl="bgImgPlace1" presStyleIdx="5" presStyleCnt="8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2" action="ppaction://hlinkpres?slideindex=1&amp;slidetitle="/>
          </dgm14:cNvPr>
        </a:ext>
      </dgm:extLst>
    </dgm:pt>
    <dgm:pt modelId="{EB95F176-3237-4F0B-ADC7-CE809BF85AD2}" type="pres">
      <dgm:prSet presAssocID="{92784E6B-1B43-44BD-B58C-DC8E0901F449}" presName="wedgeRectCallout1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BDDAA2-CF6E-41BC-986F-780822915A3A}" type="pres">
      <dgm:prSet presAssocID="{EB2BD34F-6DD1-4A3D-B4C8-F3BDE555BACD}" presName="sibTrans" presStyleCnt="0"/>
      <dgm:spPr/>
    </dgm:pt>
    <dgm:pt modelId="{ED10CA13-2394-42FD-8B53-7102EA596E0A}" type="pres">
      <dgm:prSet presAssocID="{1F91D616-4DBF-478D-8B63-C00FD09DC4CE}" presName="composite" presStyleCnt="0"/>
      <dgm:spPr/>
    </dgm:pt>
    <dgm:pt modelId="{08F94B1F-0DA3-4E72-A478-E8B5843F8CDD}" type="pres">
      <dgm:prSet presAssocID="{1F91D616-4DBF-478D-8B63-C00FD09DC4CE}" presName="rect1" presStyleLbl="bgImgPlace1" presStyleIdx="6" presStyleCnt="8" custLinFactX="10860" custLinFactNeighborX="100000" custLinFactNeighborY="-572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4" action="ppaction://hlinkpres?slideindex=1&amp;slidetitle="/>
          </dgm14:cNvPr>
        </a:ext>
      </dgm:extLst>
    </dgm:pt>
    <dgm:pt modelId="{F6606821-5421-4001-AB6F-0D8663BC2E35}" type="pres">
      <dgm:prSet presAssocID="{1F91D616-4DBF-478D-8B63-C00FD09DC4CE}" presName="wedgeRectCallout1" presStyleLbl="node1" presStyleIdx="6" presStyleCnt="8" custLinFactX="27006" custLinFactNeighborX="100000" custLinFactNeighborY="6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C84753-CD47-4AA6-BD40-DF57995EC099}" type="pres">
      <dgm:prSet presAssocID="{3FF204B2-ECD8-4DBB-B126-0854B0FEF8D9}" presName="sibTrans" presStyleCnt="0"/>
      <dgm:spPr/>
    </dgm:pt>
    <dgm:pt modelId="{126C71CB-1BAF-4D2B-87B4-7C9026716FF4}" type="pres">
      <dgm:prSet presAssocID="{AEAA46A3-DB3D-4042-AA7B-87F147F5CE98}" presName="composite" presStyleCnt="0"/>
      <dgm:spPr/>
    </dgm:pt>
    <dgm:pt modelId="{89A54776-D555-4BE3-9EB3-F8DAD570AF2A}" type="pres">
      <dgm:prSet presAssocID="{AEAA46A3-DB3D-4042-AA7B-87F147F5CE98}" presName="rect1" presStyleLbl="bgImgPlace1" presStyleIdx="7" presStyleCnt="8" custLinFactX="-5301" custLinFactNeighborX="-100000" custLinFactNeighborY="-572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6" action="ppaction://hlinkpres?slideindex=1&amp;slidetitle="/>
          </dgm14:cNvPr>
        </a:ext>
      </dgm:extLst>
    </dgm:pt>
    <dgm:pt modelId="{001D8818-9D93-4254-972F-7613C49481B9}" type="pres">
      <dgm:prSet presAssocID="{AEAA46A3-DB3D-4042-AA7B-87F147F5CE98}" presName="wedgeRectCallout1" presStyleLbl="node1" presStyleIdx="7" presStyleCnt="8" custLinFactX="-15872" custLinFactNeighborX="-100000" custLinFactNeighborY="6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929A62C-CFB9-458A-B2A4-EC7A8001F5EE}" type="presOf" srcId="{5B994E1C-7B21-4E55-A568-CFD19DAC4D8B}" destId="{A7CB3C53-E7A3-4CE3-9DAA-723021CE9DDE}" srcOrd="0" destOrd="0" presId="urn:microsoft.com/office/officeart/2008/layout/BendingPictureCaptionList"/>
    <dgm:cxn modelId="{4F57D4DA-4F72-4F93-B143-C6D983BAECDE}" type="presOf" srcId="{0D1AD4EA-0031-4795-9693-F4851E53DCA0}" destId="{EE66868D-5281-466E-B1CE-90EBC453DFE1}" srcOrd="0" destOrd="0" presId="urn:microsoft.com/office/officeart/2008/layout/BendingPictureCaptionList"/>
    <dgm:cxn modelId="{9568E032-4DDC-4E51-8242-CB489ED7C268}" type="presOf" srcId="{F370A40F-1E8D-429E-873A-058871174060}" destId="{E0F91C3C-6A31-4424-97DB-32B23EA03DC8}" srcOrd="0" destOrd="0" presId="urn:microsoft.com/office/officeart/2008/layout/BendingPictureCaptionList"/>
    <dgm:cxn modelId="{A2BFEBD8-E353-4D12-AFD5-FDDE7B8A07A8}" type="presOf" srcId="{AEAA46A3-DB3D-4042-AA7B-87F147F5CE98}" destId="{001D8818-9D93-4254-972F-7613C49481B9}" srcOrd="0" destOrd="0" presId="urn:microsoft.com/office/officeart/2008/layout/BendingPictureCaptionList"/>
    <dgm:cxn modelId="{E40D464F-551C-459E-BB85-CEC5BF81DAD5}" srcId="{4061823D-E1E2-43B8-ADAE-98C1C283E56B}" destId="{191D150C-50F9-4922-8A8A-712A491B4E04}" srcOrd="4" destOrd="0" parTransId="{117166EC-F618-447B-8474-55C2B1ED8CC0}" sibTransId="{E3FBB42E-EAC1-4270-9C3C-82DF44062960}"/>
    <dgm:cxn modelId="{D23DB788-0CE7-4216-88B3-6248EB6D127C}" srcId="{4061823D-E1E2-43B8-ADAE-98C1C283E56B}" destId="{F370A40F-1E8D-429E-873A-058871174060}" srcOrd="2" destOrd="0" parTransId="{2D7E6258-3E72-4EBA-A2DA-83CC91436E9B}" sibTransId="{D62AF786-E7DD-4F4B-BA00-2CD6A51DD56F}"/>
    <dgm:cxn modelId="{32B69D6A-AFCD-4CE0-A653-D184EABE685F}" srcId="{4061823D-E1E2-43B8-ADAE-98C1C283E56B}" destId="{B8819B32-43B3-4200-9720-488DB7D1FA7C}" srcOrd="0" destOrd="0" parTransId="{B30EEBEE-F9C2-4EB2-A6C0-7C12D3FFB493}" sibTransId="{FC429BAF-3E00-4395-9C4E-71BA6252E553}"/>
    <dgm:cxn modelId="{CBF8FCD1-6473-4076-9BC6-A178A4B044D2}" srcId="{4061823D-E1E2-43B8-ADAE-98C1C283E56B}" destId="{AEAA46A3-DB3D-4042-AA7B-87F147F5CE98}" srcOrd="7" destOrd="0" parTransId="{3A15BAF2-4B5D-4FF1-882E-57A4C889EB0B}" sibTransId="{08C429A1-9AEE-4D43-9FCC-5D58E8ECFA25}"/>
    <dgm:cxn modelId="{9C25F513-32A4-4EFB-9140-EAE1845AE0B5}" type="presOf" srcId="{4061823D-E1E2-43B8-ADAE-98C1C283E56B}" destId="{66AD7C1D-31C1-4591-A38D-E9EACCFD793D}" srcOrd="0" destOrd="0" presId="urn:microsoft.com/office/officeart/2008/layout/BendingPictureCaptionList"/>
    <dgm:cxn modelId="{6A76F1F8-9081-4ACA-ADFB-F55A0BD6B770}" srcId="{4061823D-E1E2-43B8-ADAE-98C1C283E56B}" destId="{5B994E1C-7B21-4E55-A568-CFD19DAC4D8B}" srcOrd="1" destOrd="0" parTransId="{54037837-1611-453A-8ADC-2D413DC80E22}" sibTransId="{FE62137F-76D0-42D3-9CB8-288C91988F37}"/>
    <dgm:cxn modelId="{7D0FE8C4-DD5D-425C-A36E-289D9574CA38}" type="presOf" srcId="{92784E6B-1B43-44BD-B58C-DC8E0901F449}" destId="{EB95F176-3237-4F0B-ADC7-CE809BF85AD2}" srcOrd="0" destOrd="0" presId="urn:microsoft.com/office/officeart/2008/layout/BendingPictureCaptionList"/>
    <dgm:cxn modelId="{53D1612C-9505-427C-940D-124DA6F413CF}" type="presOf" srcId="{191D150C-50F9-4922-8A8A-712A491B4E04}" destId="{85BAED87-849F-4DC4-9DD4-32CE518091DB}" srcOrd="0" destOrd="0" presId="urn:microsoft.com/office/officeart/2008/layout/BendingPictureCaptionList"/>
    <dgm:cxn modelId="{57976FA9-C6D7-447F-B85D-61AB1220D871}" srcId="{4061823D-E1E2-43B8-ADAE-98C1C283E56B}" destId="{0D1AD4EA-0031-4795-9693-F4851E53DCA0}" srcOrd="3" destOrd="0" parTransId="{686B63A7-570D-4930-BEC2-C9F20737B79C}" sibTransId="{10CD1901-0EC9-47B0-87DE-9195FAD3D8F2}"/>
    <dgm:cxn modelId="{1A5D99B6-D421-4945-B4D9-58293BC29C77}" srcId="{4061823D-E1E2-43B8-ADAE-98C1C283E56B}" destId="{92784E6B-1B43-44BD-B58C-DC8E0901F449}" srcOrd="5" destOrd="0" parTransId="{A18D0517-C74E-40C4-9E33-A7731A17FFC4}" sibTransId="{EB2BD34F-6DD1-4A3D-B4C8-F3BDE555BACD}"/>
    <dgm:cxn modelId="{11729E8C-3962-4446-9427-BCC589ECDE73}" type="presOf" srcId="{B8819B32-43B3-4200-9720-488DB7D1FA7C}" destId="{576F8650-D446-489F-BD64-5263DD8D53E1}" srcOrd="0" destOrd="0" presId="urn:microsoft.com/office/officeart/2008/layout/BendingPictureCaptionList"/>
    <dgm:cxn modelId="{207EE53F-AD83-40DC-84F5-1C184D8468FC}" srcId="{4061823D-E1E2-43B8-ADAE-98C1C283E56B}" destId="{1F91D616-4DBF-478D-8B63-C00FD09DC4CE}" srcOrd="6" destOrd="0" parTransId="{E0133BBA-279E-4806-9AED-9E738BCF6BA6}" sibTransId="{3FF204B2-ECD8-4DBB-B126-0854B0FEF8D9}"/>
    <dgm:cxn modelId="{E74B8D63-FE80-4879-8D88-5E516FD29C1A}" type="presOf" srcId="{1F91D616-4DBF-478D-8B63-C00FD09DC4CE}" destId="{F6606821-5421-4001-AB6F-0D8663BC2E35}" srcOrd="0" destOrd="0" presId="urn:microsoft.com/office/officeart/2008/layout/BendingPictureCaptionList"/>
    <dgm:cxn modelId="{3EA1F594-1FB0-48BA-BDAC-A0F87218AFA0}" type="presParOf" srcId="{66AD7C1D-31C1-4591-A38D-E9EACCFD793D}" destId="{B2F853C6-9633-4081-B02B-3904CC6EB264}" srcOrd="0" destOrd="0" presId="urn:microsoft.com/office/officeart/2008/layout/BendingPictureCaptionList"/>
    <dgm:cxn modelId="{F4C6A6CD-DABB-46BD-B76F-3C00401EFA3E}" type="presParOf" srcId="{B2F853C6-9633-4081-B02B-3904CC6EB264}" destId="{709F0ACD-43BA-4C0A-AF32-438EF47C2267}" srcOrd="0" destOrd="0" presId="urn:microsoft.com/office/officeart/2008/layout/BendingPictureCaptionList"/>
    <dgm:cxn modelId="{46B9BB34-A368-4D14-80AC-4E3284036EDB}" type="presParOf" srcId="{B2F853C6-9633-4081-B02B-3904CC6EB264}" destId="{576F8650-D446-489F-BD64-5263DD8D53E1}" srcOrd="1" destOrd="0" presId="urn:microsoft.com/office/officeart/2008/layout/BendingPictureCaptionList"/>
    <dgm:cxn modelId="{B87D8BA9-0F0A-4644-8F19-672211B1B5F1}" type="presParOf" srcId="{66AD7C1D-31C1-4591-A38D-E9EACCFD793D}" destId="{E9E7FC60-ECCA-4279-B62E-232B9766EA83}" srcOrd="1" destOrd="0" presId="urn:microsoft.com/office/officeart/2008/layout/BendingPictureCaptionList"/>
    <dgm:cxn modelId="{17F31982-DBCF-4B1D-A7C6-546923CD4E04}" type="presParOf" srcId="{66AD7C1D-31C1-4591-A38D-E9EACCFD793D}" destId="{02C7A545-8603-44FD-B0B0-A38D1F9B2344}" srcOrd="2" destOrd="0" presId="urn:microsoft.com/office/officeart/2008/layout/BendingPictureCaptionList"/>
    <dgm:cxn modelId="{1835C79F-4D49-418E-B2E5-41A2CF297F7E}" type="presParOf" srcId="{02C7A545-8603-44FD-B0B0-A38D1F9B2344}" destId="{A812F4B6-C190-47A5-AD06-962F5D1B764E}" srcOrd="0" destOrd="0" presId="urn:microsoft.com/office/officeart/2008/layout/BendingPictureCaptionList"/>
    <dgm:cxn modelId="{7EA6657C-B174-481F-A745-8200F7434452}" type="presParOf" srcId="{02C7A545-8603-44FD-B0B0-A38D1F9B2344}" destId="{A7CB3C53-E7A3-4CE3-9DAA-723021CE9DDE}" srcOrd="1" destOrd="0" presId="urn:microsoft.com/office/officeart/2008/layout/BendingPictureCaptionList"/>
    <dgm:cxn modelId="{27E4A0E6-27AC-4AE9-9798-E42C33EC7D20}" type="presParOf" srcId="{66AD7C1D-31C1-4591-A38D-E9EACCFD793D}" destId="{6C42D684-EAB4-45D2-B673-C08EC27528FC}" srcOrd="3" destOrd="0" presId="urn:microsoft.com/office/officeart/2008/layout/BendingPictureCaptionList"/>
    <dgm:cxn modelId="{7483989A-4BF5-4B7A-8757-14DCF6A36AF8}" type="presParOf" srcId="{66AD7C1D-31C1-4591-A38D-E9EACCFD793D}" destId="{2CD1E3A6-BAAF-42C9-86B6-E7E9F1268267}" srcOrd="4" destOrd="0" presId="urn:microsoft.com/office/officeart/2008/layout/BendingPictureCaptionList"/>
    <dgm:cxn modelId="{653D42BC-B7AF-4441-8ECC-CFDC68789F17}" type="presParOf" srcId="{2CD1E3A6-BAAF-42C9-86B6-E7E9F1268267}" destId="{3CA697AA-35D8-4187-A46E-FD4CCA18AF39}" srcOrd="0" destOrd="0" presId="urn:microsoft.com/office/officeart/2008/layout/BendingPictureCaptionList"/>
    <dgm:cxn modelId="{FD4899D4-57AD-46FD-967C-2B822498A767}" type="presParOf" srcId="{2CD1E3A6-BAAF-42C9-86B6-E7E9F1268267}" destId="{E0F91C3C-6A31-4424-97DB-32B23EA03DC8}" srcOrd="1" destOrd="0" presId="urn:microsoft.com/office/officeart/2008/layout/BendingPictureCaptionList"/>
    <dgm:cxn modelId="{FDF5BAC3-2C65-49A1-A00A-0976C038E9F2}" type="presParOf" srcId="{66AD7C1D-31C1-4591-A38D-E9EACCFD793D}" destId="{E92EB7D2-B759-463B-83F8-F88032C8E4E9}" srcOrd="5" destOrd="0" presId="urn:microsoft.com/office/officeart/2008/layout/BendingPictureCaptionList"/>
    <dgm:cxn modelId="{F448B4B0-233F-4791-AD0A-E6D7AE42D581}" type="presParOf" srcId="{66AD7C1D-31C1-4591-A38D-E9EACCFD793D}" destId="{F0F0BFFB-13FF-4064-B016-D9343EA475C8}" srcOrd="6" destOrd="0" presId="urn:microsoft.com/office/officeart/2008/layout/BendingPictureCaptionList"/>
    <dgm:cxn modelId="{5939F6EF-9856-4327-8533-01E60A27AB03}" type="presParOf" srcId="{F0F0BFFB-13FF-4064-B016-D9343EA475C8}" destId="{835A1453-EA92-4FCF-B039-AD40BE73E878}" srcOrd="0" destOrd="0" presId="urn:microsoft.com/office/officeart/2008/layout/BendingPictureCaptionList"/>
    <dgm:cxn modelId="{56807BED-BF58-445A-9B14-25514BFAAD99}" type="presParOf" srcId="{F0F0BFFB-13FF-4064-B016-D9343EA475C8}" destId="{EE66868D-5281-466E-B1CE-90EBC453DFE1}" srcOrd="1" destOrd="0" presId="urn:microsoft.com/office/officeart/2008/layout/BendingPictureCaptionList"/>
    <dgm:cxn modelId="{B066F0EF-D339-497B-811C-D1105A0B5751}" type="presParOf" srcId="{66AD7C1D-31C1-4591-A38D-E9EACCFD793D}" destId="{62F24B03-3588-4334-A70B-AB02442E8775}" srcOrd="7" destOrd="0" presId="urn:microsoft.com/office/officeart/2008/layout/BendingPictureCaptionList"/>
    <dgm:cxn modelId="{2C9A7080-E17D-4A49-890C-432CA485CB7B}" type="presParOf" srcId="{66AD7C1D-31C1-4591-A38D-E9EACCFD793D}" destId="{7C4E54D0-350E-4C99-82D4-D0287C33DE85}" srcOrd="8" destOrd="0" presId="urn:microsoft.com/office/officeart/2008/layout/BendingPictureCaptionList"/>
    <dgm:cxn modelId="{8168F87C-8727-42B6-9759-B584C17D62E4}" type="presParOf" srcId="{7C4E54D0-350E-4C99-82D4-D0287C33DE85}" destId="{71373D4A-DE4A-49FD-B12C-33E0AD867114}" srcOrd="0" destOrd="0" presId="urn:microsoft.com/office/officeart/2008/layout/BendingPictureCaptionList"/>
    <dgm:cxn modelId="{9B2AC5F9-F8FA-419E-8D61-4F37E0013E5F}" type="presParOf" srcId="{7C4E54D0-350E-4C99-82D4-D0287C33DE85}" destId="{85BAED87-849F-4DC4-9DD4-32CE518091DB}" srcOrd="1" destOrd="0" presId="urn:microsoft.com/office/officeart/2008/layout/BendingPictureCaptionList"/>
    <dgm:cxn modelId="{504D2B9E-D8C1-4D15-A9F1-5144E5DFA849}" type="presParOf" srcId="{66AD7C1D-31C1-4591-A38D-E9EACCFD793D}" destId="{1328D8AC-E486-410B-B673-E9D67BC0615F}" srcOrd="9" destOrd="0" presId="urn:microsoft.com/office/officeart/2008/layout/BendingPictureCaptionList"/>
    <dgm:cxn modelId="{9464F20E-9F2E-4AD0-90F2-2CBF6B807900}" type="presParOf" srcId="{66AD7C1D-31C1-4591-A38D-E9EACCFD793D}" destId="{AE612D5F-5C6D-4901-869F-E5EEBD26DE7C}" srcOrd="10" destOrd="0" presId="urn:microsoft.com/office/officeart/2008/layout/BendingPictureCaptionList"/>
    <dgm:cxn modelId="{91C76489-A931-46DE-8ABA-237731E3DE8F}" type="presParOf" srcId="{AE612D5F-5C6D-4901-869F-E5EEBD26DE7C}" destId="{8608F807-60D1-48D3-9DB5-AFED7F4CA629}" srcOrd="0" destOrd="0" presId="urn:microsoft.com/office/officeart/2008/layout/BendingPictureCaptionList"/>
    <dgm:cxn modelId="{D6729939-122D-4F89-8A79-92430A0D1F13}" type="presParOf" srcId="{AE612D5F-5C6D-4901-869F-E5EEBD26DE7C}" destId="{EB95F176-3237-4F0B-ADC7-CE809BF85AD2}" srcOrd="1" destOrd="0" presId="urn:microsoft.com/office/officeart/2008/layout/BendingPictureCaptionList"/>
    <dgm:cxn modelId="{47309F45-7FAB-4203-9ED9-47A0014F31CA}" type="presParOf" srcId="{66AD7C1D-31C1-4591-A38D-E9EACCFD793D}" destId="{9EBDDAA2-CF6E-41BC-986F-780822915A3A}" srcOrd="11" destOrd="0" presId="urn:microsoft.com/office/officeart/2008/layout/BendingPictureCaptionList"/>
    <dgm:cxn modelId="{A59EED62-1CB2-4E60-BA77-DAB14D204F9F}" type="presParOf" srcId="{66AD7C1D-31C1-4591-A38D-E9EACCFD793D}" destId="{ED10CA13-2394-42FD-8B53-7102EA596E0A}" srcOrd="12" destOrd="0" presId="urn:microsoft.com/office/officeart/2008/layout/BendingPictureCaptionList"/>
    <dgm:cxn modelId="{06FBB377-BD92-47E5-87C1-F32D727D47C4}" type="presParOf" srcId="{ED10CA13-2394-42FD-8B53-7102EA596E0A}" destId="{08F94B1F-0DA3-4E72-A478-E8B5843F8CDD}" srcOrd="0" destOrd="0" presId="urn:microsoft.com/office/officeart/2008/layout/BendingPictureCaptionList"/>
    <dgm:cxn modelId="{6D244C0B-3811-4396-A05B-5B69A58E0DDA}" type="presParOf" srcId="{ED10CA13-2394-42FD-8B53-7102EA596E0A}" destId="{F6606821-5421-4001-AB6F-0D8663BC2E35}" srcOrd="1" destOrd="0" presId="urn:microsoft.com/office/officeart/2008/layout/BendingPictureCaptionList"/>
    <dgm:cxn modelId="{4700797F-C9C0-4042-9E7F-6AEBA7CAFCF0}" type="presParOf" srcId="{66AD7C1D-31C1-4591-A38D-E9EACCFD793D}" destId="{44C84753-CD47-4AA6-BD40-DF57995EC099}" srcOrd="13" destOrd="0" presId="urn:microsoft.com/office/officeart/2008/layout/BendingPictureCaptionList"/>
    <dgm:cxn modelId="{A6A7F99E-D552-4904-9FF1-568F4CA73748}" type="presParOf" srcId="{66AD7C1D-31C1-4591-A38D-E9EACCFD793D}" destId="{126C71CB-1BAF-4D2B-87B4-7C9026716FF4}" srcOrd="14" destOrd="0" presId="urn:microsoft.com/office/officeart/2008/layout/BendingPictureCaptionList"/>
    <dgm:cxn modelId="{935B53E7-177C-4ECB-9324-BEBA56279773}" type="presParOf" srcId="{126C71CB-1BAF-4D2B-87B4-7C9026716FF4}" destId="{89A54776-D555-4BE3-9EB3-F8DAD570AF2A}" srcOrd="0" destOrd="0" presId="urn:microsoft.com/office/officeart/2008/layout/BendingPictureCaptionList"/>
    <dgm:cxn modelId="{9A27C60A-795C-47EE-9210-C262CB1D95F8}" type="presParOf" srcId="{126C71CB-1BAF-4D2B-87B4-7C9026716FF4}" destId="{001D8818-9D93-4254-972F-7613C49481B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817E7B-D4E7-49A2-A1B9-E80449B7858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#5" csCatId="colorful" phldr="1"/>
      <dgm:spPr/>
    </dgm:pt>
    <dgm:pt modelId="{52BF6409-6E2E-40FF-85AC-ADA3055CE872}">
      <dgm:prSet phldrT="[Tekst]" custT="1"/>
      <dgm:spPr/>
      <dgm:t>
        <a:bodyPr/>
        <a:lstStyle/>
        <a:p>
          <a:r>
            <a:rPr lang="pl-PL" sz="1200" dirty="0" smtClean="0"/>
            <a:t>Rogalin</a:t>
          </a:r>
          <a:endParaRPr lang="pl-PL" sz="1200" dirty="0"/>
        </a:p>
      </dgm:t>
    </dgm:pt>
    <dgm:pt modelId="{A585E39C-FEF1-48E3-A600-25AA9FB10085}" type="parTrans" cxnId="{051C1F5E-D7D0-45B2-8E49-775E4A04EFD4}">
      <dgm:prSet/>
      <dgm:spPr/>
      <dgm:t>
        <a:bodyPr/>
        <a:lstStyle/>
        <a:p>
          <a:endParaRPr lang="pl-PL"/>
        </a:p>
      </dgm:t>
    </dgm:pt>
    <dgm:pt modelId="{EA9C7A43-A0C4-433E-A71C-2AE948609A06}" type="sibTrans" cxnId="{051C1F5E-D7D0-45B2-8E49-775E4A04EFD4}">
      <dgm:prSet/>
      <dgm:spPr/>
      <dgm:t>
        <a:bodyPr/>
        <a:lstStyle/>
        <a:p>
          <a:endParaRPr lang="pl-PL"/>
        </a:p>
      </dgm:t>
    </dgm:pt>
    <dgm:pt modelId="{CF1F07B8-72B7-4525-8F6B-B79449AED4AB}">
      <dgm:prSet phldrT="[Tekst]" custT="1"/>
      <dgm:spPr/>
      <dgm:t>
        <a:bodyPr/>
        <a:lstStyle/>
        <a:p>
          <a:r>
            <a:rPr lang="pl-PL" sz="1200" dirty="0" smtClean="0"/>
            <a:t>Kórnik</a:t>
          </a:r>
          <a:endParaRPr lang="pl-PL" sz="1200" dirty="0"/>
        </a:p>
      </dgm:t>
    </dgm:pt>
    <dgm:pt modelId="{AA08E791-8D99-4756-8F08-16F1F47BDADD}" type="parTrans" cxnId="{4170EC9E-1E64-4EA2-8A2E-96921D1543D2}">
      <dgm:prSet/>
      <dgm:spPr/>
      <dgm:t>
        <a:bodyPr/>
        <a:lstStyle/>
        <a:p>
          <a:endParaRPr lang="pl-PL"/>
        </a:p>
      </dgm:t>
    </dgm:pt>
    <dgm:pt modelId="{85173B47-2EB9-4D3C-B200-BC0B815B1992}" type="sibTrans" cxnId="{4170EC9E-1E64-4EA2-8A2E-96921D1543D2}">
      <dgm:prSet/>
      <dgm:spPr/>
      <dgm:t>
        <a:bodyPr/>
        <a:lstStyle/>
        <a:p>
          <a:endParaRPr lang="pl-PL"/>
        </a:p>
      </dgm:t>
    </dgm:pt>
    <dgm:pt modelId="{BD20EAAA-0EDF-4986-9718-C47D3A1AC390}">
      <dgm:prSet phldrT="[Tekst]" custT="1"/>
      <dgm:spPr/>
      <dgm:t>
        <a:bodyPr/>
        <a:lstStyle/>
        <a:p>
          <a:r>
            <a:rPr lang="pl-PL" sz="1200" dirty="0" smtClean="0"/>
            <a:t>Stary Rynek</a:t>
          </a:r>
          <a:endParaRPr lang="pl-PL" sz="1200" dirty="0"/>
        </a:p>
      </dgm:t>
    </dgm:pt>
    <dgm:pt modelId="{CC7479E1-318A-45C7-B66F-044A71200431}" type="parTrans" cxnId="{D823297B-D4AB-4B9D-B04F-117DE781C442}">
      <dgm:prSet/>
      <dgm:spPr/>
      <dgm:t>
        <a:bodyPr/>
        <a:lstStyle/>
        <a:p>
          <a:endParaRPr lang="pl-PL"/>
        </a:p>
      </dgm:t>
    </dgm:pt>
    <dgm:pt modelId="{DB4771C3-05EB-45EB-AD75-5E24E588C94A}" type="sibTrans" cxnId="{D823297B-D4AB-4B9D-B04F-117DE781C442}">
      <dgm:prSet/>
      <dgm:spPr/>
      <dgm:t>
        <a:bodyPr/>
        <a:lstStyle/>
        <a:p>
          <a:endParaRPr lang="pl-PL"/>
        </a:p>
      </dgm:t>
    </dgm:pt>
    <dgm:pt modelId="{1BCF1370-E91B-4189-9DE1-6F1DA1CF2474}">
      <dgm:prSet phldrT="[Tekst]" custT="1"/>
      <dgm:spPr/>
      <dgm:t>
        <a:bodyPr/>
        <a:lstStyle/>
        <a:p>
          <a:r>
            <a:rPr lang="pl-PL" sz="1200" dirty="0" smtClean="0"/>
            <a:t>Dyskoteka</a:t>
          </a:r>
          <a:endParaRPr lang="pl-PL" sz="1800" dirty="0"/>
        </a:p>
      </dgm:t>
    </dgm:pt>
    <dgm:pt modelId="{AF4264F0-E2D7-4E11-A7A0-F636F988BC9D}" type="parTrans" cxnId="{F0B0C7F0-3E24-42E0-B9AB-D1A8BB131E1F}">
      <dgm:prSet/>
      <dgm:spPr/>
      <dgm:t>
        <a:bodyPr/>
        <a:lstStyle/>
        <a:p>
          <a:endParaRPr lang="pl-PL"/>
        </a:p>
      </dgm:t>
    </dgm:pt>
    <dgm:pt modelId="{4E16B3B5-3E25-4E66-BA2D-E28E4DC94549}" type="sibTrans" cxnId="{F0B0C7F0-3E24-42E0-B9AB-D1A8BB131E1F}">
      <dgm:prSet/>
      <dgm:spPr/>
      <dgm:t>
        <a:bodyPr/>
        <a:lstStyle/>
        <a:p>
          <a:endParaRPr lang="pl-PL"/>
        </a:p>
      </dgm:t>
    </dgm:pt>
    <dgm:pt modelId="{B23C5D22-D653-47BE-9803-58A9306ECB9F}">
      <dgm:prSet phldrT="[Tekst]" custT="1"/>
      <dgm:spPr/>
      <dgm:t>
        <a:bodyPr/>
        <a:lstStyle/>
        <a:p>
          <a:r>
            <a:rPr lang="pl-PL" sz="1200" dirty="0" smtClean="0"/>
            <a:t>Termy</a:t>
          </a:r>
          <a:endParaRPr lang="pl-PL" sz="1900" dirty="0"/>
        </a:p>
      </dgm:t>
    </dgm:pt>
    <dgm:pt modelId="{9970A1D6-6665-40E1-B6F0-D67AF892138D}" type="parTrans" cxnId="{629158AE-9313-4D40-A02B-2A279FD9DFB7}">
      <dgm:prSet/>
      <dgm:spPr/>
      <dgm:t>
        <a:bodyPr/>
        <a:lstStyle/>
        <a:p>
          <a:endParaRPr lang="pl-PL"/>
        </a:p>
      </dgm:t>
    </dgm:pt>
    <dgm:pt modelId="{C37A7B6B-C59E-4F73-8751-82537E4D1E83}" type="sibTrans" cxnId="{629158AE-9313-4D40-A02B-2A279FD9DFB7}">
      <dgm:prSet/>
      <dgm:spPr/>
      <dgm:t>
        <a:bodyPr/>
        <a:lstStyle/>
        <a:p>
          <a:endParaRPr lang="pl-PL"/>
        </a:p>
      </dgm:t>
    </dgm:pt>
    <dgm:pt modelId="{2E484F09-D86A-4DD1-82A1-09C90F7989EC}" type="pres">
      <dgm:prSet presAssocID="{8F817E7B-D4E7-49A2-A1B9-E80449B78583}" presName="Name0" presStyleCnt="0">
        <dgm:presLayoutVars>
          <dgm:dir/>
          <dgm:resizeHandles val="exact"/>
        </dgm:presLayoutVars>
      </dgm:prSet>
      <dgm:spPr/>
    </dgm:pt>
    <dgm:pt modelId="{B4AF98D4-1294-4169-B5F4-90D0F64EF789}" type="pres">
      <dgm:prSet presAssocID="{52BF6409-6E2E-40FF-85AC-ADA3055CE872}" presName="composite" presStyleCnt="0"/>
      <dgm:spPr/>
    </dgm:pt>
    <dgm:pt modelId="{ABDDE0EE-5C7A-4F13-A341-59317A915A20}" type="pres">
      <dgm:prSet presAssocID="{52BF6409-6E2E-40FF-85AC-ADA3055CE872}" presName="rect1" presStyleLbl="bgImgPlace1" presStyleIdx="0" presStyleCnt="5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5000" r="-35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pres?slideindex=1&amp;slidetitle="/>
          </dgm14:cNvPr>
        </a:ext>
      </dgm:extLst>
    </dgm:pt>
    <dgm:pt modelId="{24659ED1-E595-4577-A04F-3418098B1F4D}" type="pres">
      <dgm:prSet presAssocID="{52BF6409-6E2E-40FF-85AC-ADA3055CE872}" presName="wedgeRectCallout1" presStyleLbl="node1" presStyleIdx="0" presStyleCnt="5" custScaleX="84324" custScaleY="79159" custLinFactNeighborX="7901" custLinFactNeighborY="-278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3CF990-391F-450B-AF52-CE4514361965}" type="pres">
      <dgm:prSet presAssocID="{EA9C7A43-A0C4-433E-A71C-2AE948609A06}" presName="sibTrans" presStyleCnt="0"/>
      <dgm:spPr/>
    </dgm:pt>
    <dgm:pt modelId="{2D0625FB-7737-4C18-A271-14FEA5BCFB99}" type="pres">
      <dgm:prSet presAssocID="{CF1F07B8-72B7-4525-8F6B-B79449AED4AB}" presName="composite" presStyleCnt="0"/>
      <dgm:spPr/>
    </dgm:pt>
    <dgm:pt modelId="{8C948B61-0535-4601-A10F-34CBB6662BD7}" type="pres">
      <dgm:prSet presAssocID="{CF1F07B8-72B7-4525-8F6B-B79449AED4AB}" presName="rect1" presStyleLbl="bgImgPlace1" presStyleIdx="1" presStyleCnt="5" custLinFactNeighborX="814" custLinFactNeighborY="7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pres?slideindex=1&amp;slidetitle="/>
          </dgm14:cNvPr>
        </a:ext>
      </dgm:extLst>
    </dgm:pt>
    <dgm:pt modelId="{64A03DE8-8C36-4C4B-83A5-15F6C11BB329}" type="pres">
      <dgm:prSet presAssocID="{CF1F07B8-72B7-4525-8F6B-B79449AED4AB}" presName="wedgeRectCallout1" presStyleLbl="node1" presStyleIdx="1" presStyleCnt="5" custScaleX="84553" custScaleY="81318" custLinFactNeighborX="9413" custLinFactNeighborY="-220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4E4A3C-28E9-4907-8BA0-0254243187B2}" type="pres">
      <dgm:prSet presAssocID="{85173B47-2EB9-4D3C-B200-BC0B815B1992}" presName="sibTrans" presStyleCnt="0"/>
      <dgm:spPr/>
    </dgm:pt>
    <dgm:pt modelId="{36FE96BD-A40A-4961-9460-87A085A57DE3}" type="pres">
      <dgm:prSet presAssocID="{BD20EAAA-0EDF-4986-9718-C47D3A1AC390}" presName="composite" presStyleCnt="0"/>
      <dgm:spPr/>
    </dgm:pt>
    <dgm:pt modelId="{A3BD4D60-07B7-4DDA-B2DA-109A927624DB}" type="pres">
      <dgm:prSet presAssocID="{BD20EAAA-0EDF-4986-9718-C47D3A1AC390}" presName="rect1" presStyleLbl="bgImgPlac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6" action="ppaction://hlinkpres?slideindex=1&amp;slidetitle="/>
          </dgm14:cNvPr>
        </a:ext>
      </dgm:extLst>
    </dgm:pt>
    <dgm:pt modelId="{D1AF4244-288B-4626-B6B0-B7836580FADF}" type="pres">
      <dgm:prSet presAssocID="{BD20EAAA-0EDF-4986-9718-C47D3A1AC390}" presName="wedgeRectCallout1" presStyleLbl="node1" presStyleIdx="2" presStyleCnt="5" custScaleX="85316" custScaleY="82208" custLinFactNeighborX="8397" custLinFactNeighborY="29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41EA13-235A-47E7-95A8-DBEB0C843413}" type="pres">
      <dgm:prSet presAssocID="{DB4771C3-05EB-45EB-AD75-5E24E588C94A}" presName="sibTrans" presStyleCnt="0"/>
      <dgm:spPr/>
    </dgm:pt>
    <dgm:pt modelId="{2F209FB6-C2A0-4BED-BF88-8DAFDEE4F8E1}" type="pres">
      <dgm:prSet presAssocID="{1BCF1370-E91B-4189-9DE1-6F1DA1CF2474}" presName="composite" presStyleCnt="0"/>
      <dgm:spPr/>
    </dgm:pt>
    <dgm:pt modelId="{C545D742-88EF-4FD2-B804-56EBD201A694}" type="pres">
      <dgm:prSet presAssocID="{1BCF1370-E91B-4189-9DE1-6F1DA1CF2474}" presName="rect1" presStyleLbl="bgImgPlace1" presStyleIdx="3" presStyleCnt="5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870" t="-11690" r="-9094" b="-24786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8" action="ppaction://hlinkpres?slideindex=1&amp;slidetitle="/>
          </dgm14:cNvPr>
        </a:ext>
      </dgm:extLst>
    </dgm:pt>
    <dgm:pt modelId="{86CF5ABF-3072-4C33-AB4B-E387915E9B91}" type="pres">
      <dgm:prSet presAssocID="{1BCF1370-E91B-4189-9DE1-6F1DA1CF2474}" presName="wedgeRectCallout1" presStyleLbl="node1" presStyleIdx="3" presStyleCnt="5" custScaleX="84438" custScaleY="84947" custLinFactNeighborX="9156" custLinFactNeighborY="44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B5187A-1265-47CC-A80B-FB97CA54FD03}" type="pres">
      <dgm:prSet presAssocID="{4E16B3B5-3E25-4E66-BA2D-E28E4DC94549}" presName="sibTrans" presStyleCnt="0"/>
      <dgm:spPr/>
    </dgm:pt>
    <dgm:pt modelId="{5FCD57E6-A485-4705-8E74-C923BA5D7E81}" type="pres">
      <dgm:prSet presAssocID="{B23C5D22-D653-47BE-9803-58A9306ECB9F}" presName="composite" presStyleCnt="0"/>
      <dgm:spPr/>
    </dgm:pt>
    <dgm:pt modelId="{E4FB5B61-8AF9-438C-90BE-3799AC5B556B}" type="pres">
      <dgm:prSet presAssocID="{B23C5D22-D653-47BE-9803-58A9306ECB9F}" presName="rect1" presStyleLbl="bgImgPlace1" presStyleIdx="4" presStyleCnt="5" custLinFactNeighborX="58071" custLinFactNeighborY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0" action="ppaction://hlinkpres?slideindex=1&amp;slidetitle="/>
          </dgm14:cNvPr>
        </a:ext>
      </dgm:extLst>
    </dgm:pt>
    <dgm:pt modelId="{AC636A02-CDA9-4AB9-AEC7-43B4C805F513}" type="pres">
      <dgm:prSet presAssocID="{B23C5D22-D653-47BE-9803-58A9306ECB9F}" presName="wedgeRectCallout1" presStyleLbl="node1" presStyleIdx="4" presStyleCnt="5" custScaleX="89884" custScaleY="87907" custLinFactNeighborX="78228" custLinFactNeighborY="95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C65653B-71C7-4667-B234-FD343B2A655F}" type="presOf" srcId="{52BF6409-6E2E-40FF-85AC-ADA3055CE872}" destId="{24659ED1-E595-4577-A04F-3418098B1F4D}" srcOrd="0" destOrd="0" presId="urn:microsoft.com/office/officeart/2008/layout/BendingPictureCaptionList"/>
    <dgm:cxn modelId="{051C1F5E-D7D0-45B2-8E49-775E4A04EFD4}" srcId="{8F817E7B-D4E7-49A2-A1B9-E80449B78583}" destId="{52BF6409-6E2E-40FF-85AC-ADA3055CE872}" srcOrd="0" destOrd="0" parTransId="{A585E39C-FEF1-48E3-A600-25AA9FB10085}" sibTransId="{EA9C7A43-A0C4-433E-A71C-2AE948609A06}"/>
    <dgm:cxn modelId="{392B6A09-0AE2-4BC4-BDD6-EB42C465F021}" type="presOf" srcId="{BD20EAAA-0EDF-4986-9718-C47D3A1AC390}" destId="{D1AF4244-288B-4626-B6B0-B7836580FADF}" srcOrd="0" destOrd="0" presId="urn:microsoft.com/office/officeart/2008/layout/BendingPictureCaptionList"/>
    <dgm:cxn modelId="{B181D662-118A-4226-A8F8-A77DA39CE8DA}" type="presOf" srcId="{B23C5D22-D653-47BE-9803-58A9306ECB9F}" destId="{AC636A02-CDA9-4AB9-AEC7-43B4C805F513}" srcOrd="0" destOrd="0" presId="urn:microsoft.com/office/officeart/2008/layout/BendingPictureCaptionList"/>
    <dgm:cxn modelId="{F0B0C7F0-3E24-42E0-B9AB-D1A8BB131E1F}" srcId="{8F817E7B-D4E7-49A2-A1B9-E80449B78583}" destId="{1BCF1370-E91B-4189-9DE1-6F1DA1CF2474}" srcOrd="3" destOrd="0" parTransId="{AF4264F0-E2D7-4E11-A7A0-F636F988BC9D}" sibTransId="{4E16B3B5-3E25-4E66-BA2D-E28E4DC94549}"/>
    <dgm:cxn modelId="{8262F8A9-5DFC-4DEE-BA9B-200E62BEEFE8}" type="presOf" srcId="{CF1F07B8-72B7-4525-8F6B-B79449AED4AB}" destId="{64A03DE8-8C36-4C4B-83A5-15F6C11BB329}" srcOrd="0" destOrd="0" presId="urn:microsoft.com/office/officeart/2008/layout/BendingPictureCaptionList"/>
    <dgm:cxn modelId="{CFCAA3B1-5811-4671-ADA1-0CB873A99CD7}" type="presOf" srcId="{8F817E7B-D4E7-49A2-A1B9-E80449B78583}" destId="{2E484F09-D86A-4DD1-82A1-09C90F7989EC}" srcOrd="0" destOrd="0" presId="urn:microsoft.com/office/officeart/2008/layout/BendingPictureCaptionList"/>
    <dgm:cxn modelId="{629158AE-9313-4D40-A02B-2A279FD9DFB7}" srcId="{8F817E7B-D4E7-49A2-A1B9-E80449B78583}" destId="{B23C5D22-D653-47BE-9803-58A9306ECB9F}" srcOrd="4" destOrd="0" parTransId="{9970A1D6-6665-40E1-B6F0-D67AF892138D}" sibTransId="{C37A7B6B-C59E-4F73-8751-82537E4D1E83}"/>
    <dgm:cxn modelId="{D823297B-D4AB-4B9D-B04F-117DE781C442}" srcId="{8F817E7B-D4E7-49A2-A1B9-E80449B78583}" destId="{BD20EAAA-0EDF-4986-9718-C47D3A1AC390}" srcOrd="2" destOrd="0" parTransId="{CC7479E1-318A-45C7-B66F-044A71200431}" sibTransId="{DB4771C3-05EB-45EB-AD75-5E24E588C94A}"/>
    <dgm:cxn modelId="{6228627B-675D-485D-B5F7-BBDD7ED939E4}" type="presOf" srcId="{1BCF1370-E91B-4189-9DE1-6F1DA1CF2474}" destId="{86CF5ABF-3072-4C33-AB4B-E387915E9B91}" srcOrd="0" destOrd="0" presId="urn:microsoft.com/office/officeart/2008/layout/BendingPictureCaptionList"/>
    <dgm:cxn modelId="{4170EC9E-1E64-4EA2-8A2E-96921D1543D2}" srcId="{8F817E7B-D4E7-49A2-A1B9-E80449B78583}" destId="{CF1F07B8-72B7-4525-8F6B-B79449AED4AB}" srcOrd="1" destOrd="0" parTransId="{AA08E791-8D99-4756-8F08-16F1F47BDADD}" sibTransId="{85173B47-2EB9-4D3C-B200-BC0B815B1992}"/>
    <dgm:cxn modelId="{F75872C4-9D35-411B-9B11-7743FCB40497}" type="presParOf" srcId="{2E484F09-D86A-4DD1-82A1-09C90F7989EC}" destId="{B4AF98D4-1294-4169-B5F4-90D0F64EF789}" srcOrd="0" destOrd="0" presId="urn:microsoft.com/office/officeart/2008/layout/BendingPictureCaptionList"/>
    <dgm:cxn modelId="{D67A234A-3B51-4543-B342-94CBA481E51E}" type="presParOf" srcId="{B4AF98D4-1294-4169-B5F4-90D0F64EF789}" destId="{ABDDE0EE-5C7A-4F13-A341-59317A915A20}" srcOrd="0" destOrd="0" presId="urn:microsoft.com/office/officeart/2008/layout/BendingPictureCaptionList"/>
    <dgm:cxn modelId="{3B3C0146-FE09-4516-AE98-299267BE961B}" type="presParOf" srcId="{B4AF98D4-1294-4169-B5F4-90D0F64EF789}" destId="{24659ED1-E595-4577-A04F-3418098B1F4D}" srcOrd="1" destOrd="0" presId="urn:microsoft.com/office/officeart/2008/layout/BendingPictureCaptionList"/>
    <dgm:cxn modelId="{3F40BAD6-D51D-4A21-A5C2-000030E3F01B}" type="presParOf" srcId="{2E484F09-D86A-4DD1-82A1-09C90F7989EC}" destId="{D93CF990-391F-450B-AF52-CE4514361965}" srcOrd="1" destOrd="0" presId="urn:microsoft.com/office/officeart/2008/layout/BendingPictureCaptionList"/>
    <dgm:cxn modelId="{F8B22523-41CB-486E-9FC4-E6CA748BD7E2}" type="presParOf" srcId="{2E484F09-D86A-4DD1-82A1-09C90F7989EC}" destId="{2D0625FB-7737-4C18-A271-14FEA5BCFB99}" srcOrd="2" destOrd="0" presId="urn:microsoft.com/office/officeart/2008/layout/BendingPictureCaptionList"/>
    <dgm:cxn modelId="{0C49C20B-77BC-438C-9150-32000AF7CE5B}" type="presParOf" srcId="{2D0625FB-7737-4C18-A271-14FEA5BCFB99}" destId="{8C948B61-0535-4601-A10F-34CBB6662BD7}" srcOrd="0" destOrd="0" presId="urn:microsoft.com/office/officeart/2008/layout/BendingPictureCaptionList"/>
    <dgm:cxn modelId="{B0C0E648-5503-40C5-AC96-F3ED337762BE}" type="presParOf" srcId="{2D0625FB-7737-4C18-A271-14FEA5BCFB99}" destId="{64A03DE8-8C36-4C4B-83A5-15F6C11BB329}" srcOrd="1" destOrd="0" presId="urn:microsoft.com/office/officeart/2008/layout/BendingPictureCaptionList"/>
    <dgm:cxn modelId="{8BB66A6C-D60F-4085-B610-E814ACA084F2}" type="presParOf" srcId="{2E484F09-D86A-4DD1-82A1-09C90F7989EC}" destId="{CD4E4A3C-28E9-4907-8BA0-0254243187B2}" srcOrd="3" destOrd="0" presId="urn:microsoft.com/office/officeart/2008/layout/BendingPictureCaptionList"/>
    <dgm:cxn modelId="{46BCB5E4-0298-4C42-BC15-AC3D4E4701D2}" type="presParOf" srcId="{2E484F09-D86A-4DD1-82A1-09C90F7989EC}" destId="{36FE96BD-A40A-4961-9460-87A085A57DE3}" srcOrd="4" destOrd="0" presId="urn:microsoft.com/office/officeart/2008/layout/BendingPictureCaptionList"/>
    <dgm:cxn modelId="{93C055F2-A818-4E46-BD25-917718E91E91}" type="presParOf" srcId="{36FE96BD-A40A-4961-9460-87A085A57DE3}" destId="{A3BD4D60-07B7-4DDA-B2DA-109A927624DB}" srcOrd="0" destOrd="0" presId="urn:microsoft.com/office/officeart/2008/layout/BendingPictureCaptionList"/>
    <dgm:cxn modelId="{8E27E163-9639-4635-8F32-2CE9F0988991}" type="presParOf" srcId="{36FE96BD-A40A-4961-9460-87A085A57DE3}" destId="{D1AF4244-288B-4626-B6B0-B7836580FADF}" srcOrd="1" destOrd="0" presId="urn:microsoft.com/office/officeart/2008/layout/BendingPictureCaptionList"/>
    <dgm:cxn modelId="{3310C9C9-58C1-4F98-8319-FF3BCF970B8A}" type="presParOf" srcId="{2E484F09-D86A-4DD1-82A1-09C90F7989EC}" destId="{5341EA13-235A-47E7-95A8-DBEB0C843413}" srcOrd="5" destOrd="0" presId="urn:microsoft.com/office/officeart/2008/layout/BendingPictureCaptionList"/>
    <dgm:cxn modelId="{D350E770-0A6F-4961-89CC-654674A8939D}" type="presParOf" srcId="{2E484F09-D86A-4DD1-82A1-09C90F7989EC}" destId="{2F209FB6-C2A0-4BED-BF88-8DAFDEE4F8E1}" srcOrd="6" destOrd="0" presId="urn:microsoft.com/office/officeart/2008/layout/BendingPictureCaptionList"/>
    <dgm:cxn modelId="{D8967858-B0F7-48A6-84F4-02C11464FD12}" type="presParOf" srcId="{2F209FB6-C2A0-4BED-BF88-8DAFDEE4F8E1}" destId="{C545D742-88EF-4FD2-B804-56EBD201A694}" srcOrd="0" destOrd="0" presId="urn:microsoft.com/office/officeart/2008/layout/BendingPictureCaptionList"/>
    <dgm:cxn modelId="{5E7EDAB0-80DB-4057-BD65-B6166F77303B}" type="presParOf" srcId="{2F209FB6-C2A0-4BED-BF88-8DAFDEE4F8E1}" destId="{86CF5ABF-3072-4C33-AB4B-E387915E9B91}" srcOrd="1" destOrd="0" presId="urn:microsoft.com/office/officeart/2008/layout/BendingPictureCaptionList"/>
    <dgm:cxn modelId="{31FEB5A3-DA50-46C8-8162-11E2460D3B85}" type="presParOf" srcId="{2E484F09-D86A-4DD1-82A1-09C90F7989EC}" destId="{B0B5187A-1265-47CC-A80B-FB97CA54FD03}" srcOrd="7" destOrd="0" presId="urn:microsoft.com/office/officeart/2008/layout/BendingPictureCaptionList"/>
    <dgm:cxn modelId="{1C0FFB1C-411D-43A1-9279-20CDFBCC88D9}" type="presParOf" srcId="{2E484F09-D86A-4DD1-82A1-09C90F7989EC}" destId="{5FCD57E6-A485-4705-8E74-C923BA5D7E81}" srcOrd="8" destOrd="0" presId="urn:microsoft.com/office/officeart/2008/layout/BendingPictureCaptionList"/>
    <dgm:cxn modelId="{08E2409A-BE3E-45D2-8A68-2D5FDC0619AC}" type="presParOf" srcId="{5FCD57E6-A485-4705-8E74-C923BA5D7E81}" destId="{E4FB5B61-8AF9-438C-90BE-3799AC5B556B}" srcOrd="0" destOrd="0" presId="urn:microsoft.com/office/officeart/2008/layout/BendingPictureCaptionList"/>
    <dgm:cxn modelId="{22042C57-BB69-4C84-8AF8-4DE5416635A7}" type="presParOf" srcId="{5FCD57E6-A485-4705-8E74-C923BA5D7E81}" destId="{AC636A02-CDA9-4AB9-AEC7-43B4C805F51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1283BA-4CBA-4B50-BF78-FC59AA8E836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3A3C84A9-173A-4C45-9F06-F3DA65134EDC}">
      <dgm:prSet phldrT="[Tekst]" custT="1"/>
      <dgm:spPr/>
      <dgm:t>
        <a:bodyPr/>
        <a:lstStyle/>
        <a:p>
          <a:r>
            <a:rPr lang="pl-PL" sz="1200" dirty="0" smtClean="0"/>
            <a:t>Cytadela</a:t>
          </a:r>
          <a:endParaRPr lang="pl-PL" sz="1700" dirty="0"/>
        </a:p>
      </dgm:t>
    </dgm:pt>
    <dgm:pt modelId="{6C2EFD3E-5C3B-4692-8286-59B68B22FC1E}" type="sibTrans" cxnId="{307A93EB-4633-474B-A454-434B20D2E31F}">
      <dgm:prSet/>
      <dgm:spPr/>
      <dgm:t>
        <a:bodyPr/>
        <a:lstStyle/>
        <a:p>
          <a:endParaRPr lang="pl-PL"/>
        </a:p>
      </dgm:t>
    </dgm:pt>
    <dgm:pt modelId="{78C64317-F8AE-4564-B38A-FCD637AABC33}" type="parTrans" cxnId="{307A93EB-4633-474B-A454-434B20D2E31F}">
      <dgm:prSet/>
      <dgm:spPr/>
      <dgm:t>
        <a:bodyPr/>
        <a:lstStyle/>
        <a:p>
          <a:endParaRPr lang="pl-PL"/>
        </a:p>
      </dgm:t>
    </dgm:pt>
    <dgm:pt modelId="{23543BB7-8BA0-4B1D-B117-098BF7B66DD6}" type="pres">
      <dgm:prSet presAssocID="{EC1283BA-4CBA-4B50-BF78-FC59AA8E8360}" presName="Name0" presStyleCnt="0">
        <dgm:presLayoutVars>
          <dgm:dir/>
          <dgm:resizeHandles val="exact"/>
        </dgm:presLayoutVars>
      </dgm:prSet>
      <dgm:spPr/>
    </dgm:pt>
    <dgm:pt modelId="{B95D9C99-659F-446B-89BE-9647EFA84B85}" type="pres">
      <dgm:prSet presAssocID="{3A3C84A9-173A-4C45-9F06-F3DA65134EDC}" presName="composite" presStyleCnt="0"/>
      <dgm:spPr/>
    </dgm:pt>
    <dgm:pt modelId="{4E1D86FA-C673-4151-92A8-D84FF467747D}" type="pres">
      <dgm:prSet presAssocID="{3A3C84A9-173A-4C45-9F06-F3DA65134EDC}" presName="rect1" presStyleLbl="bgImgPlace1" presStyleIdx="0" presStyleCnt="1" custScaleX="80450" custScaleY="76613" custLinFactY="-1190" custLinFactNeighborX="6354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pres?slideindex=1&amp;slidetitle="/>
          </dgm14:cNvPr>
        </a:ext>
      </dgm:extLst>
    </dgm:pt>
    <dgm:pt modelId="{E432DFA9-6CEE-4587-9F56-1C5F8442AE6E}" type="pres">
      <dgm:prSet presAssocID="{3A3C84A9-173A-4C45-9F06-F3DA65134EDC}" presName="wedgeRectCallout1" presStyleLbl="node1" presStyleIdx="0" presStyleCnt="1" custScaleX="66772" custScaleY="65112" custLinFactY="-120039" custLinFactNeighborX="16768" custLinFactNeighborY="-2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D2E0F13-5F99-4157-8F49-EB4CF455F1A7}" type="presOf" srcId="{EC1283BA-4CBA-4B50-BF78-FC59AA8E8360}" destId="{23543BB7-8BA0-4B1D-B117-098BF7B66DD6}" srcOrd="0" destOrd="0" presId="urn:microsoft.com/office/officeart/2008/layout/BendingPictureCaptionList"/>
    <dgm:cxn modelId="{307A93EB-4633-474B-A454-434B20D2E31F}" srcId="{EC1283BA-4CBA-4B50-BF78-FC59AA8E8360}" destId="{3A3C84A9-173A-4C45-9F06-F3DA65134EDC}" srcOrd="0" destOrd="0" parTransId="{78C64317-F8AE-4564-B38A-FCD637AABC33}" sibTransId="{6C2EFD3E-5C3B-4692-8286-59B68B22FC1E}"/>
    <dgm:cxn modelId="{BDB6FA36-F345-4A81-B20D-009B4DC36CB3}" type="presOf" srcId="{3A3C84A9-173A-4C45-9F06-F3DA65134EDC}" destId="{E432DFA9-6CEE-4587-9F56-1C5F8442AE6E}" srcOrd="0" destOrd="0" presId="urn:microsoft.com/office/officeart/2008/layout/BendingPictureCaptionList"/>
    <dgm:cxn modelId="{AC2C9BD3-CA08-4AE0-8103-E137E65EE5ED}" type="presParOf" srcId="{23543BB7-8BA0-4B1D-B117-098BF7B66DD6}" destId="{B95D9C99-659F-446B-89BE-9647EFA84B85}" srcOrd="0" destOrd="0" presId="urn:microsoft.com/office/officeart/2008/layout/BendingPictureCaptionList"/>
    <dgm:cxn modelId="{1A691989-CDE5-4ADC-AF1D-205DF36F5BE1}" type="presParOf" srcId="{B95D9C99-659F-446B-89BE-9647EFA84B85}" destId="{4E1D86FA-C673-4151-92A8-D84FF467747D}" srcOrd="0" destOrd="0" presId="urn:microsoft.com/office/officeart/2008/layout/BendingPictureCaptionList"/>
    <dgm:cxn modelId="{DC7DDBDA-4BE4-4A8D-9B1E-BDB8BB2FA649}" type="presParOf" srcId="{B95D9C99-659F-446B-89BE-9647EFA84B85}" destId="{E432DFA9-6CEE-4587-9F56-1C5F8442AE6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EDC69A-77C2-48E4-9C95-7DAC366536B0}">
      <dsp:nvSpPr>
        <dsp:cNvPr id="0" name=""/>
        <dsp:cNvSpPr/>
      </dsp:nvSpPr>
      <dsp:spPr>
        <a:xfrm>
          <a:off x="3399962" y="4292549"/>
          <a:ext cx="213882" cy="214103"/>
        </a:xfrm>
        <a:prstGeom prst="donut">
          <a:avLst>
            <a:gd name="adj" fmla="val 74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CBDFCB-459C-4734-90C7-4E66D5F2C72A}">
      <dsp:nvSpPr>
        <dsp:cNvPr id="0" name=""/>
        <dsp:cNvSpPr/>
      </dsp:nvSpPr>
      <dsp:spPr>
        <a:xfrm>
          <a:off x="1741509" y="3672409"/>
          <a:ext cx="1298812" cy="12985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7E29B8-1511-450D-9BFB-79EBC38C821F}">
      <dsp:nvSpPr>
        <dsp:cNvPr id="0" name=""/>
        <dsp:cNvSpPr/>
      </dsp:nvSpPr>
      <dsp:spPr>
        <a:xfrm>
          <a:off x="3861133" y="5904657"/>
          <a:ext cx="213882" cy="214103"/>
        </a:xfrm>
        <a:prstGeom prst="donut">
          <a:avLst>
            <a:gd name="adj" fmla="val 74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502BD1-1AEB-48B8-BD77-C041C6151C76}">
      <dsp:nvSpPr>
        <dsp:cNvPr id="0" name=""/>
        <dsp:cNvSpPr/>
      </dsp:nvSpPr>
      <dsp:spPr>
        <a:xfrm>
          <a:off x="1791373" y="3744415"/>
          <a:ext cx="1199074" cy="11989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144DF6-4C8C-4F42-8775-77EA699B295C}">
      <dsp:nvSpPr>
        <dsp:cNvPr id="0" name=""/>
        <dsp:cNvSpPr/>
      </dsp:nvSpPr>
      <dsp:spPr>
        <a:xfrm>
          <a:off x="5223894" y="5523564"/>
          <a:ext cx="1263" cy="12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620B1D-03F4-4371-8BFC-6611AFBB3914}">
      <dsp:nvSpPr>
        <dsp:cNvPr id="0" name=""/>
        <dsp:cNvSpPr/>
      </dsp:nvSpPr>
      <dsp:spPr>
        <a:xfrm>
          <a:off x="1163774" y="5196198"/>
          <a:ext cx="185" cy="18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E359DE-0431-490F-BE77-9AAC96A41449}">
      <dsp:nvSpPr>
        <dsp:cNvPr id="0" name=""/>
        <dsp:cNvSpPr/>
      </dsp:nvSpPr>
      <dsp:spPr>
        <a:xfrm>
          <a:off x="2411446" y="2672853"/>
          <a:ext cx="871600" cy="8714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7B9CF6-A731-421E-AF1F-5B6B1E20F541}">
      <dsp:nvSpPr>
        <dsp:cNvPr id="0" name=""/>
        <dsp:cNvSpPr/>
      </dsp:nvSpPr>
      <dsp:spPr>
        <a:xfrm>
          <a:off x="2112786" y="2429845"/>
          <a:ext cx="385654" cy="385386"/>
        </a:xfrm>
        <a:prstGeom prst="donut">
          <a:avLst>
            <a:gd name="adj" fmla="val 74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7681B5-EC40-40AF-8625-6D12883EC7E9}">
      <dsp:nvSpPr>
        <dsp:cNvPr id="0" name=""/>
        <dsp:cNvSpPr/>
      </dsp:nvSpPr>
      <dsp:spPr>
        <a:xfrm>
          <a:off x="3899761" y="1009801"/>
          <a:ext cx="142958" cy="142914"/>
        </a:xfrm>
        <a:prstGeom prst="donut">
          <a:avLst>
            <a:gd name="adj" fmla="val 74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FBE618-FF7C-4E51-9129-687CD79BA6B6}">
      <dsp:nvSpPr>
        <dsp:cNvPr id="0" name=""/>
        <dsp:cNvSpPr/>
      </dsp:nvSpPr>
      <dsp:spPr>
        <a:xfrm>
          <a:off x="2457437" y="2718885"/>
          <a:ext cx="779619" cy="77933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F1FFCE-FB29-4799-9558-20B6D8DD26D3}">
      <dsp:nvSpPr>
        <dsp:cNvPr id="0" name=""/>
        <dsp:cNvSpPr/>
      </dsp:nvSpPr>
      <dsp:spPr>
        <a:xfrm>
          <a:off x="2508968" y="1897797"/>
          <a:ext cx="611173" cy="6107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B55F51-5305-47DD-B889-8FEC6EAFE9DF}">
      <dsp:nvSpPr>
        <dsp:cNvPr id="0" name=""/>
        <dsp:cNvSpPr/>
      </dsp:nvSpPr>
      <dsp:spPr>
        <a:xfrm>
          <a:off x="3471441" y="1123812"/>
          <a:ext cx="285361" cy="285293"/>
        </a:xfrm>
        <a:prstGeom prst="donut">
          <a:avLst>
            <a:gd name="adj" fmla="val 74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3905F1-28EB-45CE-951A-37DDD4EA3510}">
      <dsp:nvSpPr>
        <dsp:cNvPr id="0" name=""/>
        <dsp:cNvSpPr/>
      </dsp:nvSpPr>
      <dsp:spPr>
        <a:xfrm>
          <a:off x="2544984" y="1933659"/>
          <a:ext cx="539140" cy="53900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88DD6C-004F-4C44-B738-BD3B62710A13}">
      <dsp:nvSpPr>
        <dsp:cNvPr id="0" name=""/>
        <dsp:cNvSpPr/>
      </dsp:nvSpPr>
      <dsp:spPr>
        <a:xfrm>
          <a:off x="2937288" y="1326675"/>
          <a:ext cx="566291" cy="5663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82856B-F664-4096-A469-EACE9681636B}">
      <dsp:nvSpPr>
        <dsp:cNvPr id="0" name=""/>
        <dsp:cNvSpPr/>
      </dsp:nvSpPr>
      <dsp:spPr>
        <a:xfrm>
          <a:off x="2970534" y="1359861"/>
          <a:ext cx="499798" cy="499397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E9DBAA-877C-4AA0-B10C-1DAB78B58E6C}">
      <dsp:nvSpPr>
        <dsp:cNvPr id="0" name=""/>
        <dsp:cNvSpPr/>
      </dsp:nvSpPr>
      <dsp:spPr>
        <a:xfrm>
          <a:off x="1494269" y="6518167"/>
          <a:ext cx="1236" cy="12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1951C1-3828-42B3-84AE-0ED1917F1356}">
      <dsp:nvSpPr>
        <dsp:cNvPr id="0" name=""/>
        <dsp:cNvSpPr/>
      </dsp:nvSpPr>
      <dsp:spPr>
        <a:xfrm>
          <a:off x="3384377" y="5385172"/>
          <a:ext cx="385654" cy="385386"/>
        </a:xfrm>
        <a:prstGeom prst="donut">
          <a:avLst>
            <a:gd name="adj" fmla="val 74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EA0C42-1DF7-4903-96CF-13FC1BC74532}">
      <dsp:nvSpPr>
        <dsp:cNvPr id="0" name=""/>
        <dsp:cNvSpPr/>
      </dsp:nvSpPr>
      <dsp:spPr>
        <a:xfrm>
          <a:off x="2735696" y="6478397"/>
          <a:ext cx="8161" cy="816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59180D-B5A6-40F1-B97C-0DAC91CA2077}">
      <dsp:nvSpPr>
        <dsp:cNvPr id="0" name=""/>
        <dsp:cNvSpPr/>
      </dsp:nvSpPr>
      <dsp:spPr>
        <a:xfrm>
          <a:off x="2772298" y="4860683"/>
          <a:ext cx="611173" cy="6107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0AF6C2-59C7-4AFE-B9D9-275F05505C8C}">
      <dsp:nvSpPr>
        <dsp:cNvPr id="0" name=""/>
        <dsp:cNvSpPr/>
      </dsp:nvSpPr>
      <dsp:spPr>
        <a:xfrm>
          <a:off x="2808313" y="4896547"/>
          <a:ext cx="539140" cy="539006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BA9A9B-9A43-409A-83E6-D91958B277AF}">
      <dsp:nvSpPr>
        <dsp:cNvPr id="0" name=""/>
        <dsp:cNvSpPr/>
      </dsp:nvSpPr>
      <dsp:spPr>
        <a:xfrm>
          <a:off x="0" y="3312366"/>
          <a:ext cx="1927162" cy="615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Muzeum Bursztynu</a:t>
          </a:r>
          <a:endParaRPr lang="pl-PL" sz="2000" kern="1200" dirty="0"/>
        </a:p>
      </dsp:txBody>
      <dsp:txXfrm>
        <a:off x="0" y="3312366"/>
        <a:ext cx="1927162" cy="615548"/>
      </dsp:txXfrm>
    </dsp:sp>
    <dsp:sp modelId="{27C8E548-E7F2-470C-9803-001C0C08C1CC}">
      <dsp:nvSpPr>
        <dsp:cNvPr id="0" name=""/>
        <dsp:cNvSpPr/>
      </dsp:nvSpPr>
      <dsp:spPr>
        <a:xfrm>
          <a:off x="3496930" y="3671647"/>
          <a:ext cx="1927162" cy="59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 </a:t>
          </a:r>
          <a:endParaRPr lang="pl-PL" sz="2000" kern="1200" dirty="0"/>
        </a:p>
      </dsp:txBody>
      <dsp:txXfrm>
        <a:off x="3496930" y="3671647"/>
        <a:ext cx="1927162" cy="599490"/>
      </dsp:txXfrm>
    </dsp:sp>
    <dsp:sp modelId="{D5808B74-6E38-455E-B377-87628297E918}">
      <dsp:nvSpPr>
        <dsp:cNvPr id="0" name=""/>
        <dsp:cNvSpPr/>
      </dsp:nvSpPr>
      <dsp:spPr>
        <a:xfrm>
          <a:off x="3456382" y="2872555"/>
          <a:ext cx="1927162" cy="779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Grób Kanta</a:t>
          </a:r>
          <a:endParaRPr lang="pl-PL" sz="2000" kern="1200" dirty="0"/>
        </a:p>
      </dsp:txBody>
      <dsp:txXfrm>
        <a:off x="3456382" y="2872555"/>
        <a:ext cx="1927162" cy="779338"/>
      </dsp:txXfrm>
    </dsp:sp>
    <dsp:sp modelId="{1DD8B515-9790-4175-BD47-2106494A2CA3}">
      <dsp:nvSpPr>
        <dsp:cNvPr id="0" name=""/>
        <dsp:cNvSpPr/>
      </dsp:nvSpPr>
      <dsp:spPr>
        <a:xfrm>
          <a:off x="3312371" y="2142999"/>
          <a:ext cx="1927162" cy="539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 Koncert wieczorny</a:t>
          </a:r>
          <a:endParaRPr lang="pl-PL" sz="2000" kern="1200" dirty="0"/>
        </a:p>
      </dsp:txBody>
      <dsp:txXfrm>
        <a:off x="3312371" y="2142999"/>
        <a:ext cx="1927162" cy="539006"/>
      </dsp:txXfrm>
    </dsp:sp>
    <dsp:sp modelId="{2342EA14-886D-47F3-8C64-671888E70E05}">
      <dsp:nvSpPr>
        <dsp:cNvPr id="0" name=""/>
        <dsp:cNvSpPr/>
      </dsp:nvSpPr>
      <dsp:spPr>
        <a:xfrm>
          <a:off x="3613845" y="1512167"/>
          <a:ext cx="1927162" cy="499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  Muzeum    oceanu</a:t>
          </a:r>
          <a:endParaRPr lang="pl-PL" sz="2000" kern="1200" dirty="0"/>
        </a:p>
      </dsp:txBody>
      <dsp:txXfrm>
        <a:off x="3613845" y="1512167"/>
        <a:ext cx="1927162" cy="499397"/>
      </dsp:txXfrm>
    </dsp:sp>
    <dsp:sp modelId="{C55FA12A-A14E-4ABD-A6F2-4C3C2F3B7831}">
      <dsp:nvSpPr>
        <dsp:cNvPr id="0" name=""/>
        <dsp:cNvSpPr/>
      </dsp:nvSpPr>
      <dsp:spPr>
        <a:xfrm>
          <a:off x="110820" y="4700952"/>
          <a:ext cx="1927162" cy="87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 dirty="0"/>
        </a:p>
      </dsp:txBody>
      <dsp:txXfrm>
        <a:off x="110820" y="4700952"/>
        <a:ext cx="1927162" cy="870867"/>
      </dsp:txXfrm>
    </dsp:sp>
    <dsp:sp modelId="{3341233D-65B1-4D24-A852-B69D72C54626}">
      <dsp:nvSpPr>
        <dsp:cNvPr id="0" name=""/>
        <dsp:cNvSpPr/>
      </dsp:nvSpPr>
      <dsp:spPr>
        <a:xfrm>
          <a:off x="581805" y="5666560"/>
          <a:ext cx="2255190" cy="69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Dyskoteka</a:t>
          </a:r>
          <a:endParaRPr lang="pl-PL" sz="2000" kern="1200" dirty="0"/>
        </a:p>
      </dsp:txBody>
      <dsp:txXfrm>
        <a:off x="581805" y="5666560"/>
        <a:ext cx="2255190" cy="6958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7C1D6F-07F7-41CE-807F-0D4992FD05ED}">
      <dsp:nvSpPr>
        <dsp:cNvPr id="0" name=""/>
        <dsp:cNvSpPr/>
      </dsp:nvSpPr>
      <dsp:spPr>
        <a:xfrm>
          <a:off x="1039734" y="3346003"/>
          <a:ext cx="1051150" cy="10514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2868A0-AEED-4EAD-AF04-9644546DED33}">
      <dsp:nvSpPr>
        <dsp:cNvPr id="0" name=""/>
        <dsp:cNvSpPr/>
      </dsp:nvSpPr>
      <dsp:spPr>
        <a:xfrm>
          <a:off x="1710204" y="2571888"/>
          <a:ext cx="312183" cy="312011"/>
        </a:xfrm>
        <a:prstGeom prst="donut">
          <a:avLst>
            <a:gd name="adj" fmla="val 74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FFF0A0-E175-4624-B8A1-83792C444DC5}">
      <dsp:nvSpPr>
        <dsp:cNvPr id="0" name=""/>
        <dsp:cNvSpPr/>
      </dsp:nvSpPr>
      <dsp:spPr>
        <a:xfrm>
          <a:off x="1080129" y="3386483"/>
          <a:ext cx="970799" cy="97046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D2A903-0FD8-4F83-A922-6DE23DB765BB}">
      <dsp:nvSpPr>
        <dsp:cNvPr id="0" name=""/>
        <dsp:cNvSpPr/>
      </dsp:nvSpPr>
      <dsp:spPr>
        <a:xfrm>
          <a:off x="2167283" y="3544723"/>
          <a:ext cx="550163" cy="5498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0D3153-30F0-49BE-BB88-2D4506D79C9E}">
      <dsp:nvSpPr>
        <dsp:cNvPr id="0" name=""/>
        <dsp:cNvSpPr/>
      </dsp:nvSpPr>
      <dsp:spPr>
        <a:xfrm>
          <a:off x="2199775" y="3577054"/>
          <a:ext cx="485179" cy="48523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E01E98-BCD2-4BB1-AF46-D2FB578487CC}">
      <dsp:nvSpPr>
        <dsp:cNvPr id="0" name=""/>
        <dsp:cNvSpPr/>
      </dsp:nvSpPr>
      <dsp:spPr>
        <a:xfrm>
          <a:off x="1952135" y="2768242"/>
          <a:ext cx="705157" cy="705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547AD1-79B4-4871-B23E-AA277504FBBE}">
      <dsp:nvSpPr>
        <dsp:cNvPr id="0" name=""/>
        <dsp:cNvSpPr/>
      </dsp:nvSpPr>
      <dsp:spPr>
        <a:xfrm>
          <a:off x="2347744" y="1884516"/>
          <a:ext cx="230954" cy="231051"/>
        </a:xfrm>
        <a:prstGeom prst="donut">
          <a:avLst>
            <a:gd name="adj" fmla="val 74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38B819-EDAC-40E0-99D3-766B74D95E63}">
      <dsp:nvSpPr>
        <dsp:cNvPr id="0" name=""/>
        <dsp:cNvSpPr/>
      </dsp:nvSpPr>
      <dsp:spPr>
        <a:xfrm>
          <a:off x="2636656" y="1768859"/>
          <a:ext cx="115477" cy="115657"/>
        </a:xfrm>
        <a:prstGeom prst="donut">
          <a:avLst>
            <a:gd name="adj" fmla="val 74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4AFB9F-5217-49F0-A701-693BB725A1E1}">
      <dsp:nvSpPr>
        <dsp:cNvPr id="0" name=""/>
        <dsp:cNvSpPr/>
      </dsp:nvSpPr>
      <dsp:spPr>
        <a:xfrm>
          <a:off x="1989457" y="2805568"/>
          <a:ext cx="630953" cy="63085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C229C9-5D91-4D1E-BDF5-05E334F6FB52}">
      <dsp:nvSpPr>
        <dsp:cNvPr id="0" name=""/>
        <dsp:cNvSpPr/>
      </dsp:nvSpPr>
      <dsp:spPr>
        <a:xfrm>
          <a:off x="2031169" y="2140802"/>
          <a:ext cx="494400" cy="4944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EF85E5-977C-4E34-AAB7-66089CF77A6A}">
      <dsp:nvSpPr>
        <dsp:cNvPr id="0" name=""/>
        <dsp:cNvSpPr/>
      </dsp:nvSpPr>
      <dsp:spPr>
        <a:xfrm>
          <a:off x="2752134" y="4079638"/>
          <a:ext cx="173435" cy="173222"/>
        </a:xfrm>
        <a:prstGeom prst="donut">
          <a:avLst>
            <a:gd name="adj" fmla="val 74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FBD4EB-974F-4322-9859-8AA0AB236C57}">
      <dsp:nvSpPr>
        <dsp:cNvPr id="0" name=""/>
        <dsp:cNvSpPr/>
      </dsp:nvSpPr>
      <dsp:spPr>
        <a:xfrm>
          <a:off x="2060148" y="2169979"/>
          <a:ext cx="436442" cy="43634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2A63B7-849B-4CE3-A556-E5822F4FEA84}">
      <dsp:nvSpPr>
        <dsp:cNvPr id="0" name=""/>
        <dsp:cNvSpPr/>
      </dsp:nvSpPr>
      <dsp:spPr>
        <a:xfrm>
          <a:off x="0" y="2805568"/>
          <a:ext cx="1560040" cy="507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effectLst/>
            </a:rPr>
            <a:t>Lotnictwo</a:t>
          </a:r>
          <a:endParaRPr lang="pl-PL" sz="2000" kern="1200" dirty="0">
            <a:effectLst/>
          </a:endParaRPr>
        </a:p>
      </dsp:txBody>
      <dsp:txXfrm>
        <a:off x="0" y="2805568"/>
        <a:ext cx="1560040" cy="507577"/>
      </dsp:txXfrm>
    </dsp:sp>
    <dsp:sp modelId="{B2EE74DA-BF08-4B10-A091-3788D18D1083}">
      <dsp:nvSpPr>
        <dsp:cNvPr id="0" name=""/>
        <dsp:cNvSpPr/>
      </dsp:nvSpPr>
      <dsp:spPr>
        <a:xfrm>
          <a:off x="2830728" y="3577054"/>
          <a:ext cx="1560040" cy="48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 O</a:t>
          </a:r>
          <a:r>
            <a:rPr lang="pl-PL" sz="2000" kern="1200" dirty="0" smtClean="0"/>
            <a:t>brabiarki CNC</a:t>
          </a:r>
          <a:endParaRPr lang="pl-PL" sz="2000" kern="1200" dirty="0"/>
        </a:p>
      </dsp:txBody>
      <dsp:txXfrm>
        <a:off x="2830728" y="3577054"/>
        <a:ext cx="1560040" cy="485234"/>
      </dsp:txXfrm>
    </dsp:sp>
    <dsp:sp modelId="{58020E8C-B56A-48D3-82BB-527E421FFB8B}">
      <dsp:nvSpPr>
        <dsp:cNvPr id="0" name=""/>
        <dsp:cNvSpPr/>
      </dsp:nvSpPr>
      <dsp:spPr>
        <a:xfrm>
          <a:off x="2773209" y="2805568"/>
          <a:ext cx="1560040" cy="630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 Spawanie</a:t>
          </a:r>
          <a:endParaRPr lang="pl-PL" sz="2000" kern="1200" dirty="0"/>
        </a:p>
      </dsp:txBody>
      <dsp:txXfrm>
        <a:off x="2773209" y="2805568"/>
        <a:ext cx="1560040" cy="630857"/>
      </dsp:txXfrm>
    </dsp:sp>
    <dsp:sp modelId="{AB53E4B7-453D-4276-8AFF-CCC8F356E7E1}">
      <dsp:nvSpPr>
        <dsp:cNvPr id="0" name=""/>
        <dsp:cNvSpPr/>
      </dsp:nvSpPr>
      <dsp:spPr>
        <a:xfrm>
          <a:off x="2636656" y="2169979"/>
          <a:ext cx="1560040" cy="436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 M</a:t>
          </a:r>
          <a:r>
            <a:rPr lang="pl-PL" sz="2000" kern="1200" dirty="0" smtClean="0"/>
            <a:t>echatronika</a:t>
          </a:r>
          <a:endParaRPr lang="pl-PL" sz="2000" kern="1200" dirty="0"/>
        </a:p>
      </dsp:txBody>
      <dsp:txXfrm>
        <a:off x="2636656" y="2169979"/>
        <a:ext cx="1560040" cy="4363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021068-9744-4F2A-BEFC-BD7AD210E63D}">
      <dsp:nvSpPr>
        <dsp:cNvPr id="0" name=""/>
        <dsp:cNvSpPr/>
      </dsp:nvSpPr>
      <dsp:spPr>
        <a:xfrm>
          <a:off x="2494497" y="212449"/>
          <a:ext cx="666484" cy="6665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96C1DA-791F-4849-979C-EEF21E4A6E1F}">
      <dsp:nvSpPr>
        <dsp:cNvPr id="0" name=""/>
        <dsp:cNvSpPr/>
      </dsp:nvSpPr>
      <dsp:spPr>
        <a:xfrm>
          <a:off x="3168945" y="131055"/>
          <a:ext cx="197709" cy="197770"/>
        </a:xfrm>
        <a:prstGeom prst="donut">
          <a:avLst>
            <a:gd name="adj" fmla="val 74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726258-1DE1-4616-9417-6D3DD443035F}">
      <dsp:nvSpPr>
        <dsp:cNvPr id="0" name=""/>
        <dsp:cNvSpPr/>
      </dsp:nvSpPr>
      <dsp:spPr>
        <a:xfrm>
          <a:off x="2517775" y="238115"/>
          <a:ext cx="615334" cy="6152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2D227A-1961-4FCC-A3CB-5FDBA19E9FA9}">
      <dsp:nvSpPr>
        <dsp:cNvPr id="0" name=""/>
        <dsp:cNvSpPr/>
      </dsp:nvSpPr>
      <dsp:spPr>
        <a:xfrm>
          <a:off x="1835210" y="0"/>
          <a:ext cx="988854" cy="19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 smtClean="0"/>
        </a:p>
      </dsp:txBody>
      <dsp:txXfrm>
        <a:off x="1835210" y="0"/>
        <a:ext cx="988854" cy="1977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77BB5B-49D1-44F3-B0B8-F3E3DFB656E1}">
      <dsp:nvSpPr>
        <dsp:cNvPr id="0" name=""/>
        <dsp:cNvSpPr/>
      </dsp:nvSpPr>
      <dsp:spPr>
        <a:xfrm>
          <a:off x="547393" y="409537"/>
          <a:ext cx="553369" cy="5534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D63F29-2C67-43CC-A337-383D83C632D9}">
      <dsp:nvSpPr>
        <dsp:cNvPr id="0" name=""/>
        <dsp:cNvSpPr/>
      </dsp:nvSpPr>
      <dsp:spPr>
        <a:xfrm>
          <a:off x="360040" y="992779"/>
          <a:ext cx="164154" cy="164204"/>
        </a:xfrm>
        <a:prstGeom prst="donut">
          <a:avLst>
            <a:gd name="adj" fmla="val 746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C17BE5-1E0E-45E2-AD0F-B4E6267ABA36}">
      <dsp:nvSpPr>
        <dsp:cNvPr id="0" name=""/>
        <dsp:cNvSpPr/>
      </dsp:nvSpPr>
      <dsp:spPr>
        <a:xfrm>
          <a:off x="566720" y="430847"/>
          <a:ext cx="510900" cy="5108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532045-072F-4BB0-9BC3-B1A6D82F0C95}">
      <dsp:nvSpPr>
        <dsp:cNvPr id="0" name=""/>
        <dsp:cNvSpPr/>
      </dsp:nvSpPr>
      <dsp:spPr>
        <a:xfrm>
          <a:off x="0" y="233144"/>
          <a:ext cx="821026" cy="16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" numCol="1" spcCol="1270" anchor="b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            </a:t>
          </a:r>
          <a:endParaRPr lang="pl-PL" sz="1000" kern="1200" dirty="0"/>
        </a:p>
      </dsp:txBody>
      <dsp:txXfrm>
        <a:off x="0" y="233144"/>
        <a:ext cx="821026" cy="16420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9F0ACD-43BA-4C0A-AF32-438EF47C2267}">
      <dsp:nvSpPr>
        <dsp:cNvPr id="0" name=""/>
        <dsp:cNvSpPr/>
      </dsp:nvSpPr>
      <dsp:spPr>
        <a:xfrm>
          <a:off x="2016223" y="5"/>
          <a:ext cx="1288747" cy="10309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F8650-D446-489F-BD64-5263DD8D53E1}">
      <dsp:nvSpPr>
        <dsp:cNvPr id="0" name=""/>
        <dsp:cNvSpPr/>
      </dsp:nvSpPr>
      <dsp:spPr>
        <a:xfrm>
          <a:off x="2160245" y="864095"/>
          <a:ext cx="1146985" cy="36084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Kurort nadmorski</a:t>
          </a:r>
          <a:endParaRPr lang="pl-PL" sz="1000" kern="1200" dirty="0"/>
        </a:p>
      </dsp:txBody>
      <dsp:txXfrm>
        <a:off x="2160245" y="864095"/>
        <a:ext cx="1146985" cy="360849"/>
      </dsp:txXfrm>
    </dsp:sp>
    <dsp:sp modelId="{A812F4B6-C190-47A5-AD06-962F5D1B764E}">
      <dsp:nvSpPr>
        <dsp:cNvPr id="0" name=""/>
        <dsp:cNvSpPr/>
      </dsp:nvSpPr>
      <dsp:spPr>
        <a:xfrm>
          <a:off x="576060" y="5"/>
          <a:ext cx="1288747" cy="103099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B3C53-E7A3-4CE3-9DAA-723021CE9DDE}">
      <dsp:nvSpPr>
        <dsp:cNvPr id="0" name=""/>
        <dsp:cNvSpPr/>
      </dsp:nvSpPr>
      <dsp:spPr>
        <a:xfrm>
          <a:off x="720084" y="864095"/>
          <a:ext cx="1146985" cy="36084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Malbork</a:t>
          </a:r>
          <a:endParaRPr lang="pl-PL" sz="1000" kern="1200" dirty="0"/>
        </a:p>
      </dsp:txBody>
      <dsp:txXfrm>
        <a:off x="720084" y="864095"/>
        <a:ext cx="1146985" cy="360849"/>
      </dsp:txXfrm>
    </dsp:sp>
    <dsp:sp modelId="{3CA697AA-35D8-4187-A46E-FD4CCA18AF39}">
      <dsp:nvSpPr>
        <dsp:cNvPr id="0" name=""/>
        <dsp:cNvSpPr/>
      </dsp:nvSpPr>
      <dsp:spPr>
        <a:xfrm>
          <a:off x="587517" y="1419122"/>
          <a:ext cx="1288747" cy="103099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91C3C-6A31-4424-97DB-32B23EA03DC8}">
      <dsp:nvSpPr>
        <dsp:cNvPr id="0" name=""/>
        <dsp:cNvSpPr/>
      </dsp:nvSpPr>
      <dsp:spPr>
        <a:xfrm>
          <a:off x="703504" y="2347021"/>
          <a:ext cx="1146985" cy="36084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Kaliningrad</a:t>
          </a:r>
          <a:endParaRPr lang="pl-PL" sz="1000" kern="1200" dirty="0"/>
        </a:p>
      </dsp:txBody>
      <dsp:txXfrm>
        <a:off x="703504" y="2347021"/>
        <a:ext cx="1146985" cy="360849"/>
      </dsp:txXfrm>
    </dsp:sp>
    <dsp:sp modelId="{835A1453-EA92-4FCF-B039-AD40BE73E878}">
      <dsp:nvSpPr>
        <dsp:cNvPr id="0" name=""/>
        <dsp:cNvSpPr/>
      </dsp:nvSpPr>
      <dsp:spPr>
        <a:xfrm>
          <a:off x="2005139" y="1419122"/>
          <a:ext cx="1288747" cy="103099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6868D-5281-466E-B1CE-90EBC453DFE1}">
      <dsp:nvSpPr>
        <dsp:cNvPr id="0" name=""/>
        <dsp:cNvSpPr/>
      </dsp:nvSpPr>
      <dsp:spPr>
        <a:xfrm>
          <a:off x="2121127" y="2347021"/>
          <a:ext cx="1146985" cy="36084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Zajęcia praktyczne</a:t>
          </a:r>
          <a:endParaRPr lang="pl-PL" sz="1000" kern="1200" dirty="0"/>
        </a:p>
      </dsp:txBody>
      <dsp:txXfrm>
        <a:off x="2121127" y="2347021"/>
        <a:ext cx="1146985" cy="360849"/>
      </dsp:txXfrm>
    </dsp:sp>
    <dsp:sp modelId="{71373D4A-DE4A-49FD-B12C-33E0AD867114}">
      <dsp:nvSpPr>
        <dsp:cNvPr id="0" name=""/>
        <dsp:cNvSpPr/>
      </dsp:nvSpPr>
      <dsp:spPr>
        <a:xfrm>
          <a:off x="587517" y="2836745"/>
          <a:ext cx="1288747" cy="103099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AED87-849F-4DC4-9DD4-32CE518091DB}">
      <dsp:nvSpPr>
        <dsp:cNvPr id="0" name=""/>
        <dsp:cNvSpPr/>
      </dsp:nvSpPr>
      <dsp:spPr>
        <a:xfrm>
          <a:off x="703504" y="3764643"/>
          <a:ext cx="1146985" cy="36084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Mierzeja Kurska</a:t>
          </a:r>
          <a:endParaRPr lang="pl-PL" sz="1000" kern="1200" dirty="0"/>
        </a:p>
      </dsp:txBody>
      <dsp:txXfrm>
        <a:off x="703504" y="3764643"/>
        <a:ext cx="1146985" cy="360849"/>
      </dsp:txXfrm>
    </dsp:sp>
    <dsp:sp modelId="{8608F807-60D1-48D3-9DB5-AFED7F4CA629}">
      <dsp:nvSpPr>
        <dsp:cNvPr id="0" name=""/>
        <dsp:cNvSpPr/>
      </dsp:nvSpPr>
      <dsp:spPr>
        <a:xfrm>
          <a:off x="2005139" y="2836745"/>
          <a:ext cx="1288747" cy="103099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5F176-3237-4F0B-ADC7-CE809BF85AD2}">
      <dsp:nvSpPr>
        <dsp:cNvPr id="0" name=""/>
        <dsp:cNvSpPr/>
      </dsp:nvSpPr>
      <dsp:spPr>
        <a:xfrm>
          <a:off x="2121127" y="3764643"/>
          <a:ext cx="1146985" cy="36084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Wyjazd nad morze</a:t>
          </a:r>
          <a:endParaRPr lang="pl-PL" sz="1000" kern="1200" dirty="0"/>
        </a:p>
      </dsp:txBody>
      <dsp:txXfrm>
        <a:off x="2121127" y="3764643"/>
        <a:ext cx="1146985" cy="360849"/>
      </dsp:txXfrm>
    </dsp:sp>
    <dsp:sp modelId="{08F94B1F-0DA3-4E72-A478-E8B5843F8CDD}">
      <dsp:nvSpPr>
        <dsp:cNvPr id="0" name=""/>
        <dsp:cNvSpPr/>
      </dsp:nvSpPr>
      <dsp:spPr>
        <a:xfrm>
          <a:off x="2016223" y="4248470"/>
          <a:ext cx="1288747" cy="103099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06821-5421-4001-AB6F-0D8663BC2E35}">
      <dsp:nvSpPr>
        <dsp:cNvPr id="0" name=""/>
        <dsp:cNvSpPr/>
      </dsp:nvSpPr>
      <dsp:spPr>
        <a:xfrm>
          <a:off x="2160245" y="5183766"/>
          <a:ext cx="1146985" cy="36084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Zakończenie roku </a:t>
          </a:r>
          <a:r>
            <a:rPr lang="pl-PL" sz="1000" kern="1200" dirty="0" smtClean="0"/>
            <a:t>szkolnego</a:t>
          </a:r>
          <a:endParaRPr lang="pl-PL" sz="1000" kern="1200" dirty="0"/>
        </a:p>
      </dsp:txBody>
      <dsp:txXfrm>
        <a:off x="2160245" y="5183766"/>
        <a:ext cx="1146985" cy="360849"/>
      </dsp:txXfrm>
    </dsp:sp>
    <dsp:sp modelId="{89A54776-D555-4BE3-9EB3-F8DAD570AF2A}">
      <dsp:nvSpPr>
        <dsp:cNvPr id="0" name=""/>
        <dsp:cNvSpPr/>
      </dsp:nvSpPr>
      <dsp:spPr>
        <a:xfrm>
          <a:off x="648075" y="4248470"/>
          <a:ext cx="1288747" cy="1030998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D8818-9D93-4254-972F-7613C49481B9}">
      <dsp:nvSpPr>
        <dsp:cNvPr id="0" name=""/>
        <dsp:cNvSpPr/>
      </dsp:nvSpPr>
      <dsp:spPr>
        <a:xfrm>
          <a:off x="792092" y="5183766"/>
          <a:ext cx="1146985" cy="36084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Zwiedzanie fortu</a:t>
          </a:r>
          <a:endParaRPr lang="pl-PL" sz="1000" kern="1200" dirty="0"/>
        </a:p>
      </dsp:txBody>
      <dsp:txXfrm>
        <a:off x="792092" y="5183766"/>
        <a:ext cx="1146985" cy="3608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DDE0EE-5C7A-4F13-A341-59317A915A20}">
      <dsp:nvSpPr>
        <dsp:cNvPr id="0" name=""/>
        <dsp:cNvSpPr/>
      </dsp:nvSpPr>
      <dsp:spPr>
        <a:xfrm>
          <a:off x="323189" y="2606"/>
          <a:ext cx="1703603" cy="1362882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59ED1-E595-4577-A04F-3418098B1F4D}">
      <dsp:nvSpPr>
        <dsp:cNvPr id="0" name=""/>
        <dsp:cNvSpPr/>
      </dsp:nvSpPr>
      <dsp:spPr>
        <a:xfrm>
          <a:off x="715149" y="1146170"/>
          <a:ext cx="1278526" cy="37759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Rogalin</a:t>
          </a:r>
          <a:endParaRPr lang="pl-PL" sz="1200" kern="1200" dirty="0"/>
        </a:p>
      </dsp:txBody>
      <dsp:txXfrm>
        <a:off x="715149" y="1146170"/>
        <a:ext cx="1278526" cy="377595"/>
      </dsp:txXfrm>
    </dsp:sp>
    <dsp:sp modelId="{8C948B61-0535-4601-A10F-34CBB6662BD7}">
      <dsp:nvSpPr>
        <dsp:cNvPr id="0" name=""/>
        <dsp:cNvSpPr/>
      </dsp:nvSpPr>
      <dsp:spPr>
        <a:xfrm>
          <a:off x="2211020" y="1013"/>
          <a:ext cx="1703603" cy="136288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03DE8-8C36-4C4B-83A5-15F6C11BB329}">
      <dsp:nvSpPr>
        <dsp:cNvPr id="0" name=""/>
        <dsp:cNvSpPr/>
      </dsp:nvSpPr>
      <dsp:spPr>
        <a:xfrm>
          <a:off x="2610302" y="1165884"/>
          <a:ext cx="1281998" cy="38789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Kórnik</a:t>
          </a:r>
          <a:endParaRPr lang="pl-PL" sz="1200" kern="1200" dirty="0"/>
        </a:p>
      </dsp:txBody>
      <dsp:txXfrm>
        <a:off x="2610302" y="1165884"/>
        <a:ext cx="1281998" cy="387894"/>
      </dsp:txXfrm>
    </dsp:sp>
    <dsp:sp modelId="{A3BD4D60-07B7-4DDA-B2DA-109A927624DB}">
      <dsp:nvSpPr>
        <dsp:cNvPr id="0" name=""/>
        <dsp:cNvSpPr/>
      </dsp:nvSpPr>
      <dsp:spPr>
        <a:xfrm>
          <a:off x="323189" y="1832704"/>
          <a:ext cx="1703603" cy="136288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F4244-288B-4626-B6B0-B7836580FADF}">
      <dsp:nvSpPr>
        <dsp:cNvPr id="0" name=""/>
        <dsp:cNvSpPr/>
      </dsp:nvSpPr>
      <dsp:spPr>
        <a:xfrm>
          <a:off x="715149" y="3115977"/>
          <a:ext cx="1293567" cy="39213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Stary Rynek</a:t>
          </a:r>
          <a:endParaRPr lang="pl-PL" sz="1200" kern="1200" dirty="0"/>
        </a:p>
      </dsp:txBody>
      <dsp:txXfrm>
        <a:off x="715149" y="3115977"/>
        <a:ext cx="1293567" cy="392139"/>
      </dsp:txXfrm>
    </dsp:sp>
    <dsp:sp modelId="{C545D742-88EF-4FD2-B804-56EBD201A694}">
      <dsp:nvSpPr>
        <dsp:cNvPr id="0" name=""/>
        <dsp:cNvSpPr/>
      </dsp:nvSpPr>
      <dsp:spPr>
        <a:xfrm>
          <a:off x="2197153" y="1829438"/>
          <a:ext cx="1703603" cy="1362882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870" t="-11690" r="-9094" b="-2478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F5ABF-3072-4C33-AB4B-E387915E9B91}">
      <dsp:nvSpPr>
        <dsp:cNvPr id="0" name=""/>
        <dsp:cNvSpPr/>
      </dsp:nvSpPr>
      <dsp:spPr>
        <a:xfrm>
          <a:off x="2607277" y="3113357"/>
          <a:ext cx="1280254" cy="40520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Dyskoteka</a:t>
          </a:r>
          <a:endParaRPr lang="pl-PL" sz="1800" kern="1200" dirty="0"/>
        </a:p>
      </dsp:txBody>
      <dsp:txXfrm>
        <a:off x="2607277" y="3113357"/>
        <a:ext cx="1280254" cy="405204"/>
      </dsp:txXfrm>
    </dsp:sp>
    <dsp:sp modelId="{E4FB5B61-8AF9-438C-90BE-3799AC5B556B}">
      <dsp:nvSpPr>
        <dsp:cNvPr id="0" name=""/>
        <dsp:cNvSpPr/>
      </dsp:nvSpPr>
      <dsp:spPr>
        <a:xfrm>
          <a:off x="2249470" y="3667636"/>
          <a:ext cx="1703603" cy="13628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36A02-CDA9-4AB9-AEC7-43B4C805F513}">
      <dsp:nvSpPr>
        <dsp:cNvPr id="0" name=""/>
        <dsp:cNvSpPr/>
      </dsp:nvSpPr>
      <dsp:spPr>
        <a:xfrm>
          <a:off x="2676283" y="4922968"/>
          <a:ext cx="1362827" cy="41932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Termy</a:t>
          </a:r>
          <a:endParaRPr lang="pl-PL" sz="1900" kern="1200" dirty="0"/>
        </a:p>
      </dsp:txBody>
      <dsp:txXfrm>
        <a:off x="2676283" y="4922968"/>
        <a:ext cx="1362827" cy="41932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1D86FA-C673-4151-92A8-D84FF467747D}">
      <dsp:nvSpPr>
        <dsp:cNvPr id="0" name=""/>
        <dsp:cNvSpPr/>
      </dsp:nvSpPr>
      <dsp:spPr>
        <a:xfrm>
          <a:off x="360039" y="126019"/>
          <a:ext cx="1795843" cy="13681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2DFA9-6CEE-4587-9F56-1C5F8442AE6E}">
      <dsp:nvSpPr>
        <dsp:cNvPr id="0" name=""/>
        <dsp:cNvSpPr/>
      </dsp:nvSpPr>
      <dsp:spPr>
        <a:xfrm>
          <a:off x="864102" y="1440157"/>
          <a:ext cx="1326559" cy="40696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Cytadela</a:t>
          </a:r>
          <a:endParaRPr lang="pl-PL" sz="1700" kern="1200" dirty="0"/>
        </a:p>
      </dsp:txBody>
      <dsp:txXfrm>
        <a:off x="864102" y="1440157"/>
        <a:ext cx="1326559" cy="406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7A692-52B4-40BC-87E9-44F37BCE8B9F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355D9-909D-4E59-8932-EE79A70E88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8211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55D9-909D-4E59-8932-EE79A70E8836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6678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6FA9-2EF8-4E90-B6A0-9D60D6C837D6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6E33-4AB7-4935-BC87-3997C90502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34902373"/>
      </p:ext>
    </p:extLst>
  </p:cSld>
  <p:clrMapOvr>
    <a:masterClrMapping/>
  </p:clrMapOvr>
  <p:transition spd="slow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6FA9-2EF8-4E90-B6A0-9D60D6C837D6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6E33-4AB7-4935-BC87-3997C90502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39750750"/>
      </p:ext>
    </p:extLst>
  </p:cSld>
  <p:clrMapOvr>
    <a:masterClrMapping/>
  </p:clrMapOvr>
  <p:transition spd="slow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6FA9-2EF8-4E90-B6A0-9D60D6C837D6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6E33-4AB7-4935-BC87-3997C90502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49125548"/>
      </p:ext>
    </p:extLst>
  </p:cSld>
  <p:clrMapOvr>
    <a:masterClrMapping/>
  </p:clrMapOvr>
  <p:transition spd="slow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6FA9-2EF8-4E90-B6A0-9D60D6C837D6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6E33-4AB7-4935-BC87-3997C90502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52539090"/>
      </p:ext>
    </p:extLst>
  </p:cSld>
  <p:clrMapOvr>
    <a:masterClrMapping/>
  </p:clrMapOvr>
  <p:transition spd="slow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6FA9-2EF8-4E90-B6A0-9D60D6C837D6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6E33-4AB7-4935-BC87-3997C90502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94448938"/>
      </p:ext>
    </p:extLst>
  </p:cSld>
  <p:clrMapOvr>
    <a:masterClrMapping/>
  </p:clrMapOvr>
  <p:transition spd="slow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6FA9-2EF8-4E90-B6A0-9D60D6C837D6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6E33-4AB7-4935-BC87-3997C90502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7827255"/>
      </p:ext>
    </p:extLst>
  </p:cSld>
  <p:clrMapOvr>
    <a:masterClrMapping/>
  </p:clrMapOvr>
  <p:transition spd="slow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6FA9-2EF8-4E90-B6A0-9D60D6C837D6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6E33-4AB7-4935-BC87-3997C90502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86533431"/>
      </p:ext>
    </p:extLst>
  </p:cSld>
  <p:clrMapOvr>
    <a:masterClrMapping/>
  </p:clrMapOvr>
  <p:transition spd="slow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6FA9-2EF8-4E90-B6A0-9D60D6C837D6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6E33-4AB7-4935-BC87-3997C90502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7443771"/>
      </p:ext>
    </p:extLst>
  </p:cSld>
  <p:clrMapOvr>
    <a:masterClrMapping/>
  </p:clrMapOvr>
  <p:transition spd="slow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6FA9-2EF8-4E90-B6A0-9D60D6C837D6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6E33-4AB7-4935-BC87-3997C90502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8659255"/>
      </p:ext>
    </p:extLst>
  </p:cSld>
  <p:clrMapOvr>
    <a:masterClrMapping/>
  </p:clrMapOvr>
  <p:transition spd="slow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6FA9-2EF8-4E90-B6A0-9D60D6C837D6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6E33-4AB7-4935-BC87-3997C90502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43898557"/>
      </p:ext>
    </p:extLst>
  </p:cSld>
  <p:clrMapOvr>
    <a:masterClrMapping/>
  </p:clrMapOvr>
  <p:transition spd="slow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6FA9-2EF8-4E90-B6A0-9D60D6C837D6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6E33-4AB7-4935-BC87-3997C90502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81924004"/>
      </p:ext>
    </p:extLst>
  </p:cSld>
  <p:clrMapOvr>
    <a:masterClrMapping/>
  </p:clrMapOvr>
  <p:transition spd="slow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6FA9-2EF8-4E90-B6A0-9D60D6C837D6}" type="datetimeFigureOut">
              <a:rPr lang="pl-PL" smtClean="0"/>
              <a:pPr/>
              <a:t>2015-09-10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26E33-4AB7-4935-BC87-3997C90502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725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755650" y="2276475"/>
            <a:ext cx="7916863" cy="1971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sz="2400" dirty="0" smtClean="0">
                <a:latin typeface="+mn-lt"/>
                <a:cs typeface="Times New Roman" pitchFamily="18" charset="0"/>
              </a:rPr>
              <a:t>Prezentacja przygotowana w ramach projektu:</a:t>
            </a:r>
            <a:br>
              <a:rPr lang="pl-PL" sz="2400" dirty="0" smtClean="0">
                <a:latin typeface="+mn-lt"/>
                <a:cs typeface="Times New Roman" pitchFamily="18" charset="0"/>
              </a:rPr>
            </a:br>
            <a:r>
              <a:rPr lang="pl-PL" sz="2400" dirty="0" smtClean="0">
                <a:latin typeface="+mn-lt"/>
                <a:cs typeface="Times New Roman" pitchFamily="18" charset="0"/>
              </a:rPr>
              <a:t>„</a:t>
            </a:r>
            <a:r>
              <a:rPr lang="pl-PL" sz="2400" b="1" dirty="0" smtClean="0">
                <a:latin typeface="+mn-lt"/>
                <a:cs typeface="Times New Roman" pitchFamily="18" charset="0"/>
              </a:rPr>
              <a:t>POLSKO - ROSYJSKA WYMIANA MŁODZIEŻY 2015”</a:t>
            </a:r>
            <a:r>
              <a:rPr lang="pl-PL" sz="2400" dirty="0" smtClean="0">
                <a:latin typeface="+mn-lt"/>
                <a:cs typeface="Times New Roman" pitchFamily="18" charset="0"/>
              </a:rPr>
              <a:t> realizowanego na rzecz dialogu i porozumienia </a:t>
            </a:r>
            <a:br>
              <a:rPr lang="pl-PL" sz="2400" dirty="0" smtClean="0">
                <a:latin typeface="+mn-lt"/>
                <a:cs typeface="Times New Roman" pitchFamily="18" charset="0"/>
              </a:rPr>
            </a:br>
            <a:r>
              <a:rPr lang="pl-PL" sz="2400" dirty="0" smtClean="0">
                <a:latin typeface="+mn-lt"/>
                <a:cs typeface="Times New Roman" pitchFamily="18" charset="0"/>
              </a:rPr>
              <a:t>w stosunkach polsko-rosyjskich, który dofinansowany jest przez Centrum Polsko-Rosyjskiego Dialogu i Porozumienia.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619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Obraz 0" descr="logo_CPRDiP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115888"/>
            <a:ext cx="10969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755650" y="1268413"/>
            <a:ext cx="7315200" cy="0"/>
          </a:xfrm>
          <a:prstGeom prst="line">
            <a:avLst/>
          </a:prstGeom>
          <a:noFill/>
          <a:ln w="38100">
            <a:solidFill>
              <a:srgbClr val="548D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2268538" y="404813"/>
            <a:ext cx="3784600" cy="536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ctr">
              <a:spcAft>
                <a:spcPts val="1000"/>
              </a:spcAft>
            </a:pPr>
            <a:r>
              <a:rPr lang="pl-PL" b="1" dirty="0">
                <a:solidFill>
                  <a:srgbClr val="365F91"/>
                </a:solidFill>
                <a:latin typeface="Garamond" pitchFamily="18" charset="0"/>
              </a:rPr>
              <a:t>Centrum Kształcenia Zawodowego </a:t>
            </a:r>
            <a:br>
              <a:rPr lang="pl-PL" b="1" dirty="0">
                <a:solidFill>
                  <a:srgbClr val="365F91"/>
                </a:solidFill>
                <a:latin typeface="Garamond" pitchFamily="18" charset="0"/>
              </a:rPr>
            </a:br>
            <a:r>
              <a:rPr lang="pl-PL" b="1" dirty="0">
                <a:solidFill>
                  <a:srgbClr val="365F91"/>
                </a:solidFill>
                <a:latin typeface="Garamond" pitchFamily="18" charset="0"/>
              </a:rPr>
              <a:t>i Ustawicznego w Poznaniu</a:t>
            </a:r>
            <a:endParaRPr lang="pl-PL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58614"/>
            <a:ext cx="1296144" cy="6322714"/>
          </a:xfrm>
        </p:spPr>
        <p:txBody>
          <a:bodyPr vert="wordArtVert">
            <a:normAutofit fontScale="90000"/>
          </a:bodyPr>
          <a:lstStyle/>
          <a:p>
            <a:r>
              <a:rPr lang="pl-PL" b="1" dirty="0" smtClean="0"/>
              <a:t>[Polacy </a:t>
            </a:r>
            <a:br>
              <a:rPr lang="pl-PL" b="1" dirty="0" smtClean="0"/>
            </a:br>
            <a:r>
              <a:rPr lang="pl-PL" b="1" dirty="0" smtClean="0"/>
              <a:t>w </a:t>
            </a:r>
            <a:br>
              <a:rPr lang="pl-PL" b="1" dirty="0" smtClean="0"/>
            </a:br>
            <a:r>
              <a:rPr lang="pl-PL" b="1" dirty="0" smtClean="0"/>
              <a:t>Rosji]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49280" y="332656"/>
            <a:ext cx="3394720" cy="6048672"/>
          </a:xfrm>
        </p:spPr>
        <p:txBody>
          <a:bodyPr vert="wordArtVert">
            <a:normAutofit/>
          </a:bodyPr>
          <a:lstStyle/>
          <a:p>
            <a:pPr marL="0" indent="0" algn="ctr">
              <a:buNone/>
            </a:pPr>
            <a:r>
              <a:rPr lang="pl-PL" sz="4000" b="1" dirty="0"/>
              <a:t>[</a:t>
            </a:r>
            <a:r>
              <a:rPr lang="pl-PL" sz="4000" b="1" dirty="0" smtClean="0"/>
              <a:t>Rosjanie </a:t>
            </a:r>
          </a:p>
          <a:p>
            <a:pPr marL="0" indent="0" algn="ctr">
              <a:buNone/>
            </a:pPr>
            <a:r>
              <a:rPr lang="pl-PL" sz="4000" b="1" dirty="0" smtClean="0"/>
              <a:t>w </a:t>
            </a:r>
          </a:p>
          <a:p>
            <a:pPr marL="0" indent="0" algn="ctr">
              <a:buNone/>
            </a:pPr>
            <a:r>
              <a:rPr lang="pl-PL" sz="4000" b="1" dirty="0" smtClean="0"/>
              <a:t>Polsce</a:t>
            </a:r>
            <a:r>
              <a:rPr lang="pl-PL" sz="4000" b="1" dirty="0"/>
              <a:t>]</a:t>
            </a:r>
          </a:p>
          <a:p>
            <a:pPr algn="ctr"/>
            <a:endParaRPr lang="pl-PL" sz="4000" b="1" dirty="0"/>
          </a:p>
        </p:txBody>
      </p:sp>
      <p:sp>
        <p:nvSpPr>
          <p:cNvPr id="4" name="Strzałka w prawo 3">
            <a:hlinkClick r:id="" action="ppaction://hlinkshowjump?jump=nextslide" highlightClick="1"/>
          </p:cNvPr>
          <p:cNvSpPr/>
          <p:nvPr/>
        </p:nvSpPr>
        <p:spPr>
          <a:xfrm>
            <a:off x="8693747" y="6381328"/>
            <a:ext cx="322614" cy="3088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9" name="Picture 5" descr="http://i014.radikal.ru/0806/4e/623c48b1c9a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48031">
            <a:off x="6357779" y="1238944"/>
            <a:ext cx="10572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godlo.pl/symbole/polska-flaga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4"/>
            <a:ext cx="1275110" cy="7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5700479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2068939067"/>
              </p:ext>
            </p:extLst>
          </p:nvPr>
        </p:nvGraphicFramePr>
        <p:xfrm>
          <a:off x="-540568" y="-315416"/>
          <a:ext cx="5541008" cy="73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Strzałka w lewo 32">
            <a:hlinkClick r:id="" action="ppaction://hlinkshowjump?jump=previousslide"/>
          </p:cNvPr>
          <p:cNvSpPr/>
          <p:nvPr/>
        </p:nvSpPr>
        <p:spPr>
          <a:xfrm>
            <a:off x="179512" y="116632"/>
            <a:ext cx="288032" cy="288032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/>
          <p:cNvSpPr/>
          <p:nvPr/>
        </p:nvSpPr>
        <p:spPr>
          <a:xfrm>
            <a:off x="4683959" y="6392875"/>
            <a:ext cx="4699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Rosjanie w Polsce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</a:p>
        </p:txBody>
      </p:sp>
      <p:sp>
        <p:nvSpPr>
          <p:cNvPr id="2" name="Prostokąt 1"/>
          <p:cNvSpPr/>
          <p:nvPr/>
        </p:nvSpPr>
        <p:spPr>
          <a:xfrm>
            <a:off x="169438" y="6351091"/>
            <a:ext cx="168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[Polacy w Rosji]</a:t>
            </a:r>
            <a:endParaRPr lang="pl-PL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76056" y="116632"/>
            <a:ext cx="3778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Warsztaty zawodowe    w szkole,                              u pracodawcy…</a:t>
            </a:r>
          </a:p>
          <a:p>
            <a:pPr algn="ctr"/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pl-PL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995490577"/>
              </p:ext>
            </p:extLst>
          </p:nvPr>
        </p:nvGraphicFramePr>
        <p:xfrm>
          <a:off x="4625592" y="460899"/>
          <a:ext cx="4390769" cy="616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1293235863"/>
              </p:ext>
            </p:extLst>
          </p:nvPr>
        </p:nvGraphicFramePr>
        <p:xfrm>
          <a:off x="3794433" y="4581128"/>
          <a:ext cx="5201866" cy="87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7039735" y="4900518"/>
            <a:ext cx="165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Volkswagen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trzałka w prawo 18">
            <a:hlinkClick r:id="" action="ppaction://hlinkshowjump?jump=nextslide" highlightClick="1"/>
          </p:cNvPr>
          <p:cNvSpPr/>
          <p:nvPr/>
        </p:nvSpPr>
        <p:spPr>
          <a:xfrm>
            <a:off x="8693747" y="6381328"/>
            <a:ext cx="322614" cy="3088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218423436"/>
              </p:ext>
            </p:extLst>
          </p:nvPr>
        </p:nvGraphicFramePr>
        <p:xfrm>
          <a:off x="6228184" y="4956502"/>
          <a:ext cx="1271530" cy="1196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7297960" y="5445224"/>
            <a:ext cx="156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Instytut Fizyki UAM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55576" y="105673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Kultura i rekreacja…</a:t>
            </a:r>
            <a:endParaRPr lang="pl-PL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282600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Symbol zastępczy zawartości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0855815"/>
              </p:ext>
            </p:extLst>
          </p:nvPr>
        </p:nvGraphicFramePr>
        <p:xfrm>
          <a:off x="323528" y="620688"/>
          <a:ext cx="3881405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Strzałka w lewo 16">
            <a:hlinkClick r:id="" action="ppaction://hlinkshowjump?jump=previousslide"/>
          </p:cNvPr>
          <p:cNvSpPr/>
          <p:nvPr/>
        </p:nvSpPr>
        <p:spPr>
          <a:xfrm>
            <a:off x="179512" y="116632"/>
            <a:ext cx="288032" cy="288032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980572393"/>
              </p:ext>
            </p:extLst>
          </p:nvPr>
        </p:nvGraphicFramePr>
        <p:xfrm>
          <a:off x="4920054" y="692696"/>
          <a:ext cx="4223946" cy="5342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32528400"/>
              </p:ext>
            </p:extLst>
          </p:nvPr>
        </p:nvGraphicFramePr>
        <p:xfrm>
          <a:off x="4788024" y="4221088"/>
          <a:ext cx="2232248" cy="578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Strzałka w prawo 5">
            <a:hlinkClick r:id="" action="ppaction://hlinkshowjump?jump=nextslide" highlightClick="1"/>
          </p:cNvPr>
          <p:cNvSpPr/>
          <p:nvPr/>
        </p:nvSpPr>
        <p:spPr>
          <a:xfrm>
            <a:off x="8693747" y="6381328"/>
            <a:ext cx="322614" cy="3088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208170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sz="2000" dirty="0" smtClean="0"/>
              <a:t>1.   </a:t>
            </a:r>
            <a:r>
              <a:rPr lang="pl-PL" sz="2400" dirty="0" smtClean="0"/>
              <a:t>Pogłębienie </a:t>
            </a:r>
            <a:r>
              <a:rPr lang="pl-PL" sz="2400" dirty="0" smtClean="0"/>
              <a:t>wiedzy uczestników projektu o współczesnym rynku </a:t>
            </a:r>
            <a:r>
              <a:rPr lang="pl-PL" sz="2400" dirty="0" smtClean="0"/>
              <a:t>pracy:</a:t>
            </a:r>
          </a:p>
          <a:p>
            <a:r>
              <a:rPr lang="pl-PL" sz="2400" dirty="0" smtClean="0"/>
              <a:t>szansach rozwoju zawodowego i możliwościach ich </a:t>
            </a:r>
            <a:r>
              <a:rPr lang="pl-PL" sz="2400" dirty="0" smtClean="0"/>
              <a:t>zwiększenia,</a:t>
            </a:r>
          </a:p>
          <a:p>
            <a:r>
              <a:rPr lang="pl-PL" sz="2400" dirty="0" smtClean="0"/>
              <a:t>wyzwaniach </a:t>
            </a:r>
            <a:r>
              <a:rPr lang="pl-PL" sz="2400" dirty="0" smtClean="0"/>
              <a:t>i obawach jakie stoją przed młodzieżą, </a:t>
            </a:r>
            <a:endParaRPr lang="pl-PL" sz="2400" dirty="0" smtClean="0"/>
          </a:p>
          <a:p>
            <a:r>
              <a:rPr lang="pl-PL" sz="2400" dirty="0" smtClean="0"/>
              <a:t>potrzebach </a:t>
            </a:r>
            <a:r>
              <a:rPr lang="pl-PL" sz="2400" dirty="0" smtClean="0"/>
              <a:t>pracodawców, </a:t>
            </a:r>
            <a:endParaRPr lang="pl-PL" sz="2400" dirty="0" smtClean="0"/>
          </a:p>
          <a:p>
            <a:r>
              <a:rPr lang="pl-PL" sz="2400" dirty="0" smtClean="0"/>
              <a:t>kierunkach </a:t>
            </a:r>
            <a:r>
              <a:rPr lang="pl-PL" sz="2400" dirty="0" smtClean="0"/>
              <a:t>rozwoju gospodarek obu </a:t>
            </a:r>
            <a:r>
              <a:rPr lang="pl-PL" sz="2400" dirty="0" smtClean="0"/>
              <a:t>krajów.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2.  Poszerzenie </a:t>
            </a:r>
            <a:r>
              <a:rPr lang="pl-PL" sz="2400" dirty="0" smtClean="0"/>
              <a:t>wiedzy o historii, kulturze i dziedzictwie obu </a:t>
            </a:r>
            <a:r>
              <a:rPr lang="pl-PL" sz="2400" dirty="0" smtClean="0"/>
              <a:t>narodów.</a:t>
            </a:r>
          </a:p>
          <a:p>
            <a:pPr>
              <a:buNone/>
            </a:pPr>
            <a:r>
              <a:rPr lang="pl-PL" sz="2400" dirty="0" smtClean="0"/>
              <a:t>3.  Budowanie </a:t>
            </a:r>
            <a:r>
              <a:rPr lang="pl-PL" sz="2400" dirty="0" smtClean="0"/>
              <a:t>dialogu </a:t>
            </a:r>
            <a:r>
              <a:rPr lang="pl-PL" sz="2400" dirty="0" smtClean="0"/>
              <a:t>międzykulturowego.</a:t>
            </a:r>
          </a:p>
          <a:p>
            <a:pPr>
              <a:buNone/>
            </a:pPr>
            <a:r>
              <a:rPr lang="pl-PL" sz="2400" dirty="0" smtClean="0"/>
              <a:t>4.  Rozwijanie </a:t>
            </a:r>
            <a:r>
              <a:rPr lang="pl-PL" sz="2400" dirty="0" smtClean="0"/>
              <a:t>kontaktów oraz współpracy pomiędzy uczniami uczestniczącymi w </a:t>
            </a:r>
            <a:r>
              <a:rPr lang="pl-PL" sz="2400" dirty="0" smtClean="0"/>
              <a:t>projekcie.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36911812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156</Words>
  <Application>Microsoft Office PowerPoint</Application>
  <PresentationFormat>Pokaz na ekranie (4:3)</PresentationFormat>
  <Paragraphs>49</Paragraphs>
  <Slides>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Prezentacja przygotowana w ramach projektu: „POLSKO - ROSYJSKA WYMIANA MŁODZIEŻY 2015” realizowanego na rzecz dialogu i porozumienia  w stosunkach polsko-rosyjskich, który dofinansowany jest przez Centrum Polsko-Rosyjskiego Dialogu i Porozumienia. </vt:lpstr>
      <vt:lpstr>[Polacy  w  Rosji]</vt:lpstr>
      <vt:lpstr>Slajd 3</vt:lpstr>
      <vt:lpstr>Slajd 4</vt:lpstr>
      <vt:lpstr>Efekty projektu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Szomcio</dc:creator>
  <cp:lastModifiedBy>ASUS</cp:lastModifiedBy>
  <cp:revision>49</cp:revision>
  <dcterms:created xsi:type="dcterms:W3CDTF">2015-09-03T17:05:24Z</dcterms:created>
  <dcterms:modified xsi:type="dcterms:W3CDTF">2015-09-10T06:54:50Z</dcterms:modified>
</cp:coreProperties>
</file>